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3" r:id="rId3"/>
    <p:sldId id="269" r:id="rId4"/>
    <p:sldId id="261" r:id="rId5"/>
    <p:sldId id="265" r:id="rId6"/>
    <p:sldId id="266" r:id="rId7"/>
    <p:sldId id="268" r:id="rId8"/>
    <p:sldId id="259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E412C72-425D-410A-A6BF-2C3B0EA80089}">
          <p14:sldIdLst>
            <p14:sldId id="258"/>
            <p14:sldId id="263"/>
            <p14:sldId id="269"/>
            <p14:sldId id="261"/>
            <p14:sldId id="265"/>
            <p14:sldId id="266"/>
            <p14:sldId id="26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76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2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Combiné</a:t>
                    </a:r>
                    <a:r>
                      <a:rPr lang="en-US"/>
                      <a:t> : 37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71-4B21-9F96-67B1A4843C2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Equitation : 32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71-4B21-9F96-67B1A4843C2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Escrime</a:t>
                    </a:r>
                    <a:r>
                      <a:rPr lang="en-US"/>
                      <a:t> : 20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71-4B21-9F96-67B1A4843C2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/>
                      <a:t>Natation</a:t>
                    </a:r>
                    <a:r>
                      <a:rPr lang="en-US"/>
                      <a:t> : 11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71-4B21-9F96-67B1A4843C2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Combiné : 37 %</c:v>
                </c:pt>
                <c:pt idx="1">
                  <c:v>Equitation : 32 %</c:v>
                </c:pt>
                <c:pt idx="2">
                  <c:v>Escrime : 20 %</c:v>
                </c:pt>
                <c:pt idx="3">
                  <c:v>Natation : 11 %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32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1-4B21-9F96-67B1A4843C23}"/>
            </c:ext>
          </c:extLst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Combiné : 37 %</c:v>
                </c:pt>
                <c:pt idx="1">
                  <c:v>Equitation : 32 %</c:v>
                </c:pt>
                <c:pt idx="2">
                  <c:v>Escrime : 20 %</c:v>
                </c:pt>
                <c:pt idx="3">
                  <c:v>Natation : 11 %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32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71-4B21-9F96-67B1A4843C2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95221980749252"/>
          <c:y val="2.0422273130891559E-3"/>
          <c:w val="0.47610103535909609"/>
          <c:h val="0.79676127894450488"/>
        </c:manualLayout>
      </c:layout>
      <c:pieChart>
        <c:varyColors val="1"/>
        <c:ser>
          <c:idx val="1"/>
          <c:order val="1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Combiné</a:t>
                    </a:r>
                    <a:r>
                      <a:rPr lang="en-US"/>
                      <a:t> : 37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EB-4737-8C82-7CE63B53AE1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Equitation : 20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EB-4737-8C82-7CE63B53AE1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Escrime</a:t>
                    </a:r>
                    <a:r>
                      <a:rPr lang="en-US"/>
                      <a:t> : 27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EB-4737-8C82-7CE63B53AE1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/>
                      <a:t>Natation</a:t>
                    </a:r>
                    <a:r>
                      <a:rPr lang="en-US"/>
                      <a:t> : 16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EB-4737-8C82-7CE63B53AE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Combiné : 37 %</c:v>
                </c:pt>
                <c:pt idx="1">
                  <c:v>Equitation : 20 %</c:v>
                </c:pt>
                <c:pt idx="2">
                  <c:v>Escrime : 27 %</c:v>
                </c:pt>
                <c:pt idx="3">
                  <c:v>Natation : 16 %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20</c:v>
                </c:pt>
                <c:pt idx="2">
                  <c:v>27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B-4737-8C82-7CE63B53AE1A}"/>
            </c:ext>
          </c:extLst>
        </c:ser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Combiné : 37 %</c:v>
                </c:pt>
                <c:pt idx="1">
                  <c:v>Equitation : 20 %</c:v>
                </c:pt>
                <c:pt idx="2">
                  <c:v>Escrime : 27 %</c:v>
                </c:pt>
                <c:pt idx="3">
                  <c:v>Natation : 16 %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20</c:v>
                </c:pt>
                <c:pt idx="2">
                  <c:v>27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EB-4737-8C82-7CE63B53AE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57-4BEE-8BAF-5334BAD328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&gt; 893 points</c:v>
                </c:pt>
                <c:pt idx="1">
                  <c:v>&gt; 886 points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7-4BEE-8BAF-5334BAD328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0106112"/>
        <c:axId val="152584192"/>
        <c:axId val="0"/>
      </c:bar3DChart>
      <c:catAx>
        <c:axId val="150106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52584192"/>
        <c:crosses val="autoZero"/>
        <c:auto val="1"/>
        <c:lblAlgn val="ctr"/>
        <c:lblOffset val="100"/>
        <c:noMultiLvlLbl val="0"/>
      </c:catAx>
      <c:valAx>
        <c:axId val="152584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5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C0-45D9-86CA-8CBE40C67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&gt; 893 points</c:v>
                </c:pt>
                <c:pt idx="1">
                  <c:v>&gt; 886 points</c:v>
                </c:pt>
                <c:pt idx="2">
                  <c:v>&gt; 878 points</c:v>
                </c:pt>
                <c:pt idx="3">
                  <c:v>&gt; 857 points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1</c:v>
                </c:pt>
                <c:pt idx="1">
                  <c:v>0.83000000000000018</c:v>
                </c:pt>
                <c:pt idx="2">
                  <c:v>0.70000000000000018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0-45D9-86CA-8CBE40C670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95391744"/>
        <c:axId val="95393280"/>
        <c:axId val="0"/>
      </c:bar3DChart>
      <c:catAx>
        <c:axId val="95391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5393280"/>
        <c:crosses val="autoZero"/>
        <c:auto val="1"/>
        <c:lblAlgn val="ctr"/>
        <c:lblOffset val="100"/>
        <c:noMultiLvlLbl val="0"/>
      </c:catAx>
      <c:valAx>
        <c:axId val="953932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953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89639-FD75-4B33-ABA1-CF9663CC9B85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79851A-EC8C-4DAA-B992-297D99BF86EB}">
      <dgm:prSet phldrT="[Texte]"/>
      <dgm:spPr/>
      <dgm:t>
        <a:bodyPr/>
        <a:lstStyle/>
        <a:p>
          <a:r>
            <a:rPr lang="fr-FR" dirty="0" smtClean="0"/>
            <a:t>Base de données:</a:t>
          </a:r>
        </a:p>
        <a:p>
          <a:r>
            <a:rPr lang="fr-FR" dirty="0" smtClean="0"/>
            <a:t>1000 lignes</a:t>
          </a:r>
        </a:p>
        <a:p>
          <a:r>
            <a:rPr lang="fr-FR" dirty="0" smtClean="0"/>
            <a:t>162 athlètes</a:t>
          </a:r>
          <a:endParaRPr lang="fr-FR" dirty="0"/>
        </a:p>
      </dgm:t>
    </dgm:pt>
    <dgm:pt modelId="{66CB8830-EFD7-40FB-A2DE-F73E4DDE52F9}" type="parTrans" cxnId="{12920572-9931-401D-B0D5-AA4D01B4812C}">
      <dgm:prSet/>
      <dgm:spPr/>
      <dgm:t>
        <a:bodyPr/>
        <a:lstStyle/>
        <a:p>
          <a:endParaRPr lang="fr-FR"/>
        </a:p>
      </dgm:t>
    </dgm:pt>
    <dgm:pt modelId="{1ACD77DC-4B9F-4F02-906E-84B2FDAD9385}" type="sibTrans" cxnId="{12920572-9931-401D-B0D5-AA4D01B4812C}">
      <dgm:prSet/>
      <dgm:spPr/>
      <dgm:t>
        <a:bodyPr/>
        <a:lstStyle/>
        <a:p>
          <a:endParaRPr lang="fr-FR"/>
        </a:p>
      </dgm:t>
    </dgm:pt>
    <dgm:pt modelId="{132C852D-7124-4FB0-8D9F-264F7890126F}">
      <dgm:prSet phldrT="[Texte]" custT="1"/>
      <dgm:spPr/>
      <dgm:t>
        <a:bodyPr/>
        <a:lstStyle/>
        <a:p>
          <a:pPr algn="ctr"/>
          <a:r>
            <a:rPr lang="fr-FR" sz="2100" dirty="0" smtClean="0"/>
            <a:t>Quantification  importance des épreuves </a:t>
          </a:r>
          <a:endParaRPr lang="fr-FR" sz="2100" dirty="0"/>
        </a:p>
      </dgm:t>
    </dgm:pt>
    <dgm:pt modelId="{DA577657-7984-4876-AC11-3A8A4E3D6BFA}" type="parTrans" cxnId="{0EA6FC6B-2BF3-4973-8C1B-0B86C36415A4}">
      <dgm:prSet/>
      <dgm:spPr/>
      <dgm:t>
        <a:bodyPr/>
        <a:lstStyle/>
        <a:p>
          <a:endParaRPr lang="fr-FR"/>
        </a:p>
      </dgm:t>
    </dgm:pt>
    <dgm:pt modelId="{927976B6-B52D-4D8E-9433-9F62D05D72FE}" type="sibTrans" cxnId="{0EA6FC6B-2BF3-4973-8C1B-0B86C36415A4}">
      <dgm:prSet/>
      <dgm:spPr/>
      <dgm:t>
        <a:bodyPr/>
        <a:lstStyle/>
        <a:p>
          <a:endParaRPr lang="fr-FR"/>
        </a:p>
      </dgm:t>
    </dgm:pt>
    <dgm:pt modelId="{5CD14892-D453-4458-984E-D5E090A722FE}">
      <dgm:prSet phldrT="[Texte]"/>
      <dgm:spPr/>
      <dgm:t>
        <a:bodyPr/>
        <a:lstStyle/>
        <a:p>
          <a:r>
            <a:rPr lang="fr-FR" dirty="0" smtClean="0"/>
            <a:t>Profils personnalisés par épreuves</a:t>
          </a:r>
        </a:p>
      </dgm:t>
    </dgm:pt>
    <dgm:pt modelId="{C45E689A-A29B-4D57-A3D0-0716389B8A52}" type="parTrans" cxnId="{C121CB38-32E2-4B57-8B6E-EC5797F57426}">
      <dgm:prSet/>
      <dgm:spPr/>
      <dgm:t>
        <a:bodyPr/>
        <a:lstStyle/>
        <a:p>
          <a:endParaRPr lang="fr-FR"/>
        </a:p>
      </dgm:t>
    </dgm:pt>
    <dgm:pt modelId="{F44B5010-0DD1-4165-BA21-76DB58405C7B}" type="sibTrans" cxnId="{C121CB38-32E2-4B57-8B6E-EC5797F57426}">
      <dgm:prSet/>
      <dgm:spPr/>
      <dgm:t>
        <a:bodyPr/>
        <a:lstStyle/>
        <a:p>
          <a:endParaRPr lang="fr-FR"/>
        </a:p>
      </dgm:t>
    </dgm:pt>
    <dgm:pt modelId="{7FEDADE0-3794-4E5B-AFFD-3C426FD9A111}">
      <dgm:prSet phldrT="[Texte]"/>
      <dgm:spPr/>
      <dgm:t>
        <a:bodyPr/>
        <a:lstStyle/>
        <a:p>
          <a:r>
            <a:rPr lang="fr-FR" dirty="0" smtClean="0"/>
            <a:t>Paliers pour situer la performance</a:t>
          </a:r>
          <a:endParaRPr lang="fr-FR" dirty="0"/>
        </a:p>
      </dgm:t>
    </dgm:pt>
    <dgm:pt modelId="{10C1A426-31F2-434A-86EC-DCAF3205F096}" type="parTrans" cxnId="{3343D2B8-3A03-4957-9A1F-6458E79D25DF}">
      <dgm:prSet/>
      <dgm:spPr/>
      <dgm:t>
        <a:bodyPr/>
        <a:lstStyle/>
        <a:p>
          <a:endParaRPr lang="fr-FR"/>
        </a:p>
      </dgm:t>
    </dgm:pt>
    <dgm:pt modelId="{CC54DC81-C835-49B7-B0FF-5BE7BB0C51EF}" type="sibTrans" cxnId="{3343D2B8-3A03-4957-9A1F-6458E79D25DF}">
      <dgm:prSet/>
      <dgm:spPr/>
      <dgm:t>
        <a:bodyPr/>
        <a:lstStyle/>
        <a:p>
          <a:endParaRPr lang="fr-FR"/>
        </a:p>
      </dgm:t>
    </dgm:pt>
    <dgm:pt modelId="{75F48ADC-D991-4CF7-9EFB-8368A3DAAB07}">
      <dgm:prSet phldrT="[Texte]"/>
      <dgm:spPr/>
      <dgm:t>
        <a:bodyPr/>
        <a:lstStyle/>
        <a:p>
          <a:endParaRPr lang="fr-FR" dirty="0"/>
        </a:p>
      </dgm:t>
    </dgm:pt>
    <dgm:pt modelId="{46FA42E8-62B4-40D6-A309-0692B294E1E0}" type="parTrans" cxnId="{03F52ACB-DD95-4E23-B532-AFE1064FAAB7}">
      <dgm:prSet/>
      <dgm:spPr/>
      <dgm:t>
        <a:bodyPr/>
        <a:lstStyle/>
        <a:p>
          <a:endParaRPr lang="fr-FR"/>
        </a:p>
      </dgm:t>
    </dgm:pt>
    <dgm:pt modelId="{7C003A9C-0F20-4058-A0ED-FB6CAE5F30DA}" type="sibTrans" cxnId="{03F52ACB-DD95-4E23-B532-AFE1064FAAB7}">
      <dgm:prSet/>
      <dgm:spPr/>
      <dgm:t>
        <a:bodyPr/>
        <a:lstStyle/>
        <a:p>
          <a:endParaRPr lang="fr-FR"/>
        </a:p>
      </dgm:t>
    </dgm:pt>
    <dgm:pt modelId="{655B05A3-C682-44C8-9FB8-9F4829806CD1}" type="pres">
      <dgm:prSet presAssocID="{24089639-FD75-4B33-ABA1-CF9663CC9B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09CBB6-6287-42C2-BC3E-DE1B0D659B04}" type="pres">
      <dgm:prSet presAssocID="{0679851A-EC8C-4DAA-B992-297D99BF86EB}" presName="centerShape" presStyleLbl="node0" presStyleIdx="0" presStyleCnt="1" custScaleX="133202" custScaleY="133052"/>
      <dgm:spPr/>
      <dgm:t>
        <a:bodyPr/>
        <a:lstStyle/>
        <a:p>
          <a:endParaRPr lang="fr-FR"/>
        </a:p>
      </dgm:t>
    </dgm:pt>
    <dgm:pt modelId="{1C1CE6F0-D881-46EE-86DA-E1E309A4ABA7}" type="pres">
      <dgm:prSet presAssocID="{DA577657-7984-4876-AC11-3A8A4E3D6BFA}" presName="parTrans" presStyleLbl="sibTrans2D1" presStyleIdx="0" presStyleCnt="3"/>
      <dgm:spPr/>
      <dgm:t>
        <a:bodyPr/>
        <a:lstStyle/>
        <a:p>
          <a:endParaRPr lang="fr-FR"/>
        </a:p>
      </dgm:t>
    </dgm:pt>
    <dgm:pt modelId="{B3C9ACC5-A2D3-4114-A6DB-A597762F1EFD}" type="pres">
      <dgm:prSet presAssocID="{DA577657-7984-4876-AC11-3A8A4E3D6BF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8AC4169E-BE87-4415-B843-7DBD6DF6C017}" type="pres">
      <dgm:prSet presAssocID="{132C852D-7124-4FB0-8D9F-264F7890126F}" presName="node" presStyleLbl="node1" presStyleIdx="0" presStyleCnt="3" custScaleX="119631" custScaleY="111709" custRadScaleRad="96086" custRadScaleInc="-13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FDE67D-3D7F-41AC-97AF-7C2F951F5553}" type="pres">
      <dgm:prSet presAssocID="{C45E689A-A29B-4D57-A3D0-0716389B8A52}" presName="parTrans" presStyleLbl="sibTrans2D1" presStyleIdx="1" presStyleCnt="3"/>
      <dgm:spPr/>
      <dgm:t>
        <a:bodyPr/>
        <a:lstStyle/>
        <a:p>
          <a:endParaRPr lang="fr-FR"/>
        </a:p>
      </dgm:t>
    </dgm:pt>
    <dgm:pt modelId="{7FD1E748-97FD-4959-B5BE-3B4A536DE1BC}" type="pres">
      <dgm:prSet presAssocID="{C45E689A-A29B-4D57-A3D0-0716389B8A5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E94290B-03F5-4FB9-A170-BCF19F366E13}" type="pres">
      <dgm:prSet presAssocID="{5CD14892-D453-4458-984E-D5E090A722FE}" presName="node" presStyleLbl="node1" presStyleIdx="1" presStyleCnt="3" custScaleX="125042" custScaleY="122164" custRadScaleRad="113238" custRadScaleInc="-194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84320F-A084-497E-B421-593642BD94DC}" type="pres">
      <dgm:prSet presAssocID="{10C1A426-31F2-434A-86EC-DCAF3205F096}" presName="parTrans" presStyleLbl="sibTrans2D1" presStyleIdx="2" presStyleCnt="3"/>
      <dgm:spPr/>
      <dgm:t>
        <a:bodyPr/>
        <a:lstStyle/>
        <a:p>
          <a:endParaRPr lang="fr-FR"/>
        </a:p>
      </dgm:t>
    </dgm:pt>
    <dgm:pt modelId="{50C12A71-6612-435F-8E55-7D593FEA4D2C}" type="pres">
      <dgm:prSet presAssocID="{10C1A426-31F2-434A-86EC-DCAF3205F096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FC0A398D-0A5B-4388-8798-D9D7352C98FB}" type="pres">
      <dgm:prSet presAssocID="{7FEDADE0-3794-4E5B-AFFD-3C426FD9A111}" presName="node" presStyleLbl="node1" presStyleIdx="2" presStyleCnt="3" custScaleX="128267" custScaleY="122275" custRadScaleRad="105104" custRadScaleInc="151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F52ACB-DD95-4E23-B532-AFE1064FAAB7}" srcId="{24089639-FD75-4B33-ABA1-CF9663CC9B85}" destId="{75F48ADC-D991-4CF7-9EFB-8368A3DAAB07}" srcOrd="1" destOrd="0" parTransId="{46FA42E8-62B4-40D6-A309-0692B294E1E0}" sibTransId="{7C003A9C-0F20-4058-A0ED-FB6CAE5F30DA}"/>
    <dgm:cxn modelId="{9F0FFE81-F866-4299-A7C8-9EC73B358E2D}" type="presOf" srcId="{10C1A426-31F2-434A-86EC-DCAF3205F096}" destId="{7C84320F-A084-497E-B421-593642BD94DC}" srcOrd="0" destOrd="0" presId="urn:microsoft.com/office/officeart/2005/8/layout/radial5"/>
    <dgm:cxn modelId="{C121CB38-32E2-4B57-8B6E-EC5797F57426}" srcId="{0679851A-EC8C-4DAA-B992-297D99BF86EB}" destId="{5CD14892-D453-4458-984E-D5E090A722FE}" srcOrd="1" destOrd="0" parTransId="{C45E689A-A29B-4D57-A3D0-0716389B8A52}" sibTransId="{F44B5010-0DD1-4165-BA21-76DB58405C7B}"/>
    <dgm:cxn modelId="{A7E774DB-5113-4423-8DF5-6E824CAB2FCB}" type="presOf" srcId="{0679851A-EC8C-4DAA-B992-297D99BF86EB}" destId="{CD09CBB6-6287-42C2-BC3E-DE1B0D659B04}" srcOrd="0" destOrd="0" presId="urn:microsoft.com/office/officeart/2005/8/layout/radial5"/>
    <dgm:cxn modelId="{647E292A-948B-461C-AED1-703A9EC16631}" type="presOf" srcId="{C45E689A-A29B-4D57-A3D0-0716389B8A52}" destId="{B9FDE67D-3D7F-41AC-97AF-7C2F951F5553}" srcOrd="0" destOrd="0" presId="urn:microsoft.com/office/officeart/2005/8/layout/radial5"/>
    <dgm:cxn modelId="{A5C25019-A0B4-4866-9F0F-C02F31DA3D32}" type="presOf" srcId="{7FEDADE0-3794-4E5B-AFFD-3C426FD9A111}" destId="{FC0A398D-0A5B-4388-8798-D9D7352C98FB}" srcOrd="0" destOrd="0" presId="urn:microsoft.com/office/officeart/2005/8/layout/radial5"/>
    <dgm:cxn modelId="{7DD31F8E-692A-482F-85EC-C392CFB17E22}" type="presOf" srcId="{5CD14892-D453-4458-984E-D5E090A722FE}" destId="{DE94290B-03F5-4FB9-A170-BCF19F366E13}" srcOrd="0" destOrd="0" presId="urn:microsoft.com/office/officeart/2005/8/layout/radial5"/>
    <dgm:cxn modelId="{3343D2B8-3A03-4957-9A1F-6458E79D25DF}" srcId="{0679851A-EC8C-4DAA-B992-297D99BF86EB}" destId="{7FEDADE0-3794-4E5B-AFFD-3C426FD9A111}" srcOrd="2" destOrd="0" parTransId="{10C1A426-31F2-434A-86EC-DCAF3205F096}" sibTransId="{CC54DC81-C835-49B7-B0FF-5BE7BB0C51EF}"/>
    <dgm:cxn modelId="{32776E9F-FC68-4318-8BA8-4E013196B13E}" type="presOf" srcId="{10C1A426-31F2-434A-86EC-DCAF3205F096}" destId="{50C12A71-6612-435F-8E55-7D593FEA4D2C}" srcOrd="1" destOrd="0" presId="urn:microsoft.com/office/officeart/2005/8/layout/radial5"/>
    <dgm:cxn modelId="{524AB257-8001-42BF-AC8D-79E24633B3ED}" type="presOf" srcId="{DA577657-7984-4876-AC11-3A8A4E3D6BFA}" destId="{B3C9ACC5-A2D3-4114-A6DB-A597762F1EFD}" srcOrd="1" destOrd="0" presId="urn:microsoft.com/office/officeart/2005/8/layout/radial5"/>
    <dgm:cxn modelId="{0EA6FC6B-2BF3-4973-8C1B-0B86C36415A4}" srcId="{0679851A-EC8C-4DAA-B992-297D99BF86EB}" destId="{132C852D-7124-4FB0-8D9F-264F7890126F}" srcOrd="0" destOrd="0" parTransId="{DA577657-7984-4876-AC11-3A8A4E3D6BFA}" sibTransId="{927976B6-B52D-4D8E-9433-9F62D05D72FE}"/>
    <dgm:cxn modelId="{12920572-9931-401D-B0D5-AA4D01B4812C}" srcId="{24089639-FD75-4B33-ABA1-CF9663CC9B85}" destId="{0679851A-EC8C-4DAA-B992-297D99BF86EB}" srcOrd="0" destOrd="0" parTransId="{66CB8830-EFD7-40FB-A2DE-F73E4DDE52F9}" sibTransId="{1ACD77DC-4B9F-4F02-906E-84B2FDAD9385}"/>
    <dgm:cxn modelId="{3BE8B191-73BE-44EB-BFCF-59966966B2C1}" type="presOf" srcId="{C45E689A-A29B-4D57-A3D0-0716389B8A52}" destId="{7FD1E748-97FD-4959-B5BE-3B4A536DE1BC}" srcOrd="1" destOrd="0" presId="urn:microsoft.com/office/officeart/2005/8/layout/radial5"/>
    <dgm:cxn modelId="{DFE9EA46-4860-4415-BAAF-E05CE68154F9}" type="presOf" srcId="{24089639-FD75-4B33-ABA1-CF9663CC9B85}" destId="{655B05A3-C682-44C8-9FB8-9F4829806CD1}" srcOrd="0" destOrd="0" presId="urn:microsoft.com/office/officeart/2005/8/layout/radial5"/>
    <dgm:cxn modelId="{2FF88F61-048A-44FA-B669-C4EC10307ED7}" type="presOf" srcId="{DA577657-7984-4876-AC11-3A8A4E3D6BFA}" destId="{1C1CE6F0-D881-46EE-86DA-E1E309A4ABA7}" srcOrd="0" destOrd="0" presId="urn:microsoft.com/office/officeart/2005/8/layout/radial5"/>
    <dgm:cxn modelId="{FFD1D6FE-0DBB-47F0-874F-2C774FEC9829}" type="presOf" srcId="{132C852D-7124-4FB0-8D9F-264F7890126F}" destId="{8AC4169E-BE87-4415-B843-7DBD6DF6C017}" srcOrd="0" destOrd="0" presId="urn:microsoft.com/office/officeart/2005/8/layout/radial5"/>
    <dgm:cxn modelId="{9DD6C7EE-408C-4E91-A2BA-BE8D5BC4955C}" type="presParOf" srcId="{655B05A3-C682-44C8-9FB8-9F4829806CD1}" destId="{CD09CBB6-6287-42C2-BC3E-DE1B0D659B04}" srcOrd="0" destOrd="0" presId="urn:microsoft.com/office/officeart/2005/8/layout/radial5"/>
    <dgm:cxn modelId="{63F0912A-7223-49A1-87D8-D0D8D026A9BE}" type="presParOf" srcId="{655B05A3-C682-44C8-9FB8-9F4829806CD1}" destId="{1C1CE6F0-D881-46EE-86DA-E1E309A4ABA7}" srcOrd="1" destOrd="0" presId="urn:microsoft.com/office/officeart/2005/8/layout/radial5"/>
    <dgm:cxn modelId="{FEFD2F77-7812-4EB5-BDB1-500351E97A4E}" type="presParOf" srcId="{1C1CE6F0-D881-46EE-86DA-E1E309A4ABA7}" destId="{B3C9ACC5-A2D3-4114-A6DB-A597762F1EFD}" srcOrd="0" destOrd="0" presId="urn:microsoft.com/office/officeart/2005/8/layout/radial5"/>
    <dgm:cxn modelId="{B0FC76AD-A1CB-4C3E-89EC-F5F093B2DB7D}" type="presParOf" srcId="{655B05A3-C682-44C8-9FB8-9F4829806CD1}" destId="{8AC4169E-BE87-4415-B843-7DBD6DF6C017}" srcOrd="2" destOrd="0" presId="urn:microsoft.com/office/officeart/2005/8/layout/radial5"/>
    <dgm:cxn modelId="{6A088990-9890-4E8C-8432-81C241859544}" type="presParOf" srcId="{655B05A3-C682-44C8-9FB8-9F4829806CD1}" destId="{B9FDE67D-3D7F-41AC-97AF-7C2F951F5553}" srcOrd="3" destOrd="0" presId="urn:microsoft.com/office/officeart/2005/8/layout/radial5"/>
    <dgm:cxn modelId="{95E9AF30-3968-4E44-A7DD-CFE63764AFA5}" type="presParOf" srcId="{B9FDE67D-3D7F-41AC-97AF-7C2F951F5553}" destId="{7FD1E748-97FD-4959-B5BE-3B4A536DE1BC}" srcOrd="0" destOrd="0" presId="urn:microsoft.com/office/officeart/2005/8/layout/radial5"/>
    <dgm:cxn modelId="{61AB8091-6CB9-4B8A-A477-0E950D44EF73}" type="presParOf" srcId="{655B05A3-C682-44C8-9FB8-9F4829806CD1}" destId="{DE94290B-03F5-4FB9-A170-BCF19F366E13}" srcOrd="4" destOrd="0" presId="urn:microsoft.com/office/officeart/2005/8/layout/radial5"/>
    <dgm:cxn modelId="{91204167-AE38-4749-9F2F-225BAC15DE66}" type="presParOf" srcId="{655B05A3-C682-44C8-9FB8-9F4829806CD1}" destId="{7C84320F-A084-497E-B421-593642BD94DC}" srcOrd="5" destOrd="0" presId="urn:microsoft.com/office/officeart/2005/8/layout/radial5"/>
    <dgm:cxn modelId="{0897A127-1577-4DD4-8BDD-9F3035C0A3FF}" type="presParOf" srcId="{7C84320F-A084-497E-B421-593642BD94DC}" destId="{50C12A71-6612-435F-8E55-7D593FEA4D2C}" srcOrd="0" destOrd="0" presId="urn:microsoft.com/office/officeart/2005/8/layout/radial5"/>
    <dgm:cxn modelId="{1627CEF7-5E28-4DC2-9352-2A2C7D1D2D94}" type="presParOf" srcId="{655B05A3-C682-44C8-9FB8-9F4829806CD1}" destId="{FC0A398D-0A5B-4388-8798-D9D7352C98F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CBB6-6287-42C2-BC3E-DE1B0D659B04}">
      <dsp:nvSpPr>
        <dsp:cNvPr id="0" name=""/>
        <dsp:cNvSpPr/>
      </dsp:nvSpPr>
      <dsp:spPr>
        <a:xfrm>
          <a:off x="3435296" y="2480006"/>
          <a:ext cx="2304616" cy="230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Base de données: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1000 lignes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162 athlètes</a:t>
          </a:r>
          <a:endParaRPr lang="fr-FR" sz="2300" kern="1200" dirty="0"/>
        </a:p>
      </dsp:txBody>
      <dsp:txXfrm>
        <a:off x="3772799" y="2817129"/>
        <a:ext cx="1629610" cy="1627775"/>
      </dsp:txXfrm>
    </dsp:sp>
    <dsp:sp modelId="{1C1CE6F0-D881-46EE-86DA-E1E309A4ABA7}">
      <dsp:nvSpPr>
        <dsp:cNvPr id="0" name=""/>
        <dsp:cNvSpPr/>
      </dsp:nvSpPr>
      <dsp:spPr>
        <a:xfrm rot="16152624">
          <a:off x="4470832" y="1970953"/>
          <a:ext cx="196856" cy="65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4500767" y="2132094"/>
        <a:ext cx="137799" cy="394843"/>
      </dsp:txXfrm>
    </dsp:sp>
    <dsp:sp modelId="{8AC4169E-BE87-4415-B843-7DBD6DF6C017}">
      <dsp:nvSpPr>
        <dsp:cNvPr id="0" name=""/>
        <dsp:cNvSpPr/>
      </dsp:nvSpPr>
      <dsp:spPr>
        <a:xfrm>
          <a:off x="3393991" y="-53325"/>
          <a:ext cx="2315469" cy="216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Quantification  importance des épreuves </a:t>
          </a:r>
          <a:endParaRPr lang="fr-FR" sz="2100" kern="1200" dirty="0"/>
        </a:p>
      </dsp:txBody>
      <dsp:txXfrm>
        <a:off x="3733084" y="263313"/>
        <a:ext cx="1637283" cy="1528862"/>
      </dsp:txXfrm>
    </dsp:sp>
    <dsp:sp modelId="{B9FDE67D-3D7F-41AC-97AF-7C2F951F5553}">
      <dsp:nvSpPr>
        <dsp:cNvPr id="0" name=""/>
        <dsp:cNvSpPr/>
      </dsp:nvSpPr>
      <dsp:spPr>
        <a:xfrm rot="1100700">
          <a:off x="5819701" y="3772817"/>
          <a:ext cx="375682" cy="65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822565" y="3886696"/>
        <a:ext cx="262977" cy="394843"/>
      </dsp:txXfrm>
    </dsp:sp>
    <dsp:sp modelId="{DE94290B-03F5-4FB9-A170-BCF19F366E13}">
      <dsp:nvSpPr>
        <dsp:cNvPr id="0" name=""/>
        <dsp:cNvSpPr/>
      </dsp:nvSpPr>
      <dsp:spPr>
        <a:xfrm>
          <a:off x="6289838" y="3414469"/>
          <a:ext cx="2420200" cy="2364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Profils personnalisés par épreuves</a:t>
          </a:r>
        </a:p>
      </dsp:txBody>
      <dsp:txXfrm>
        <a:off x="6644268" y="3760741"/>
        <a:ext cx="1711340" cy="1671952"/>
      </dsp:txXfrm>
    </dsp:sp>
    <dsp:sp modelId="{7C84320F-A084-497E-B421-593642BD94DC}">
      <dsp:nvSpPr>
        <dsp:cNvPr id="0" name=""/>
        <dsp:cNvSpPr/>
      </dsp:nvSpPr>
      <dsp:spPr>
        <a:xfrm rot="9545400">
          <a:off x="3179395" y="3793200"/>
          <a:ext cx="245008" cy="65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3250477" y="3911699"/>
        <a:ext cx="171506" cy="394843"/>
      </dsp:txXfrm>
    </dsp:sp>
    <dsp:sp modelId="{FC0A398D-0A5B-4388-8798-D9D7352C98FB}">
      <dsp:nvSpPr>
        <dsp:cNvPr id="0" name=""/>
        <dsp:cNvSpPr/>
      </dsp:nvSpPr>
      <dsp:spPr>
        <a:xfrm>
          <a:off x="685979" y="3464102"/>
          <a:ext cx="2482620" cy="236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Paliers pour situer la performance</a:t>
          </a:r>
          <a:endParaRPr lang="fr-FR" sz="2200" kern="1200" dirty="0"/>
        </a:p>
      </dsp:txBody>
      <dsp:txXfrm>
        <a:off x="1049550" y="3810689"/>
        <a:ext cx="1755478" cy="167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F06C3-23FF-4178-9731-083C6AD820E8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ADC5-0360-4614-8AE4-521FF0C50A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7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ADC5-0360-4614-8AE4-521FF0C50AE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ADC5-0360-4614-8AE4-521FF0C50AE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7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EC6-AFCE-4F79-B681-D14BD6AB2D47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7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5AF6-8C4C-407A-B408-DCFCA7719640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8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A131-387E-49F9-93C9-C84F46536232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8AFE-DAB5-4C53-9427-7208E944A1D9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96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F2B1-2299-4F98-A868-E43B37DFD53D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8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DAC-3E7A-440F-9864-FD17C01DE79A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8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7E2C-91C4-4735-BD38-6598BAAE8F32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A6A-EC5B-4C8F-B4DE-DC3C3FFDBBFF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0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B820-CCDA-40E6-9ED8-4DD2EC0293CE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882-D7FB-44B7-A883-EFC8BE57EDD2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2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CB9D-21E4-49C2-83A0-B8B271610B93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78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451B-5387-4F96-BE7A-13B8BA5D2C88}" type="datetime1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Cellule des Relations Internationales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FF45-5A59-9C4E-8449-F2B994F2C3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55811" y="1657043"/>
            <a:ext cx="8198035" cy="24756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 smtClean="0">
                <a:ln w="0"/>
                <a:solidFill>
                  <a:schemeClr val="bg1"/>
                </a:solidFill>
                <a:latin typeface="Arial"/>
                <a:cs typeface="Arial"/>
              </a:rPr>
              <a:t>Etude de la performance et de la concurrence en Pentathlon Moderne</a:t>
            </a:r>
            <a:endParaRPr lang="fr-FR" sz="6000" b="1" dirty="0">
              <a:ln w="0"/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79854" y="4642458"/>
            <a:ext cx="5093889" cy="138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i="1" dirty="0" smtClean="0">
                <a:solidFill>
                  <a:schemeClr val="bg1"/>
                </a:solidFill>
              </a:rPr>
              <a:t>Arthur Leroy (IRMES)</a:t>
            </a:r>
          </a:p>
          <a:p>
            <a:pPr marL="0" indent="0">
              <a:buNone/>
            </a:pPr>
            <a:endParaRPr lang="fr-FR" sz="24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" name="Image 1" descr="logo_insepCOULblanc+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219996"/>
            <a:ext cx="1686200" cy="969211"/>
          </a:xfrm>
          <a:prstGeom prst="rect">
            <a:avLst/>
          </a:prstGeom>
        </p:spPr>
      </p:pic>
      <p:pic>
        <p:nvPicPr>
          <p:cNvPr id="5" name="Picture 2" descr="http://www.labex-grex.com/wp-content/uploads/2013/01/irmes.jpg"/>
          <p:cNvPicPr>
            <a:picLocks noChangeAspect="1" noChangeArrowheads="1"/>
          </p:cNvPicPr>
          <p:nvPr/>
        </p:nvPicPr>
        <p:blipFill>
          <a:blip r:embed="rId5" cstate="print"/>
          <a:srcRect l="13762" r="15137"/>
          <a:stretch>
            <a:fillRect/>
          </a:stretch>
        </p:blipFill>
        <p:spPr bwMode="auto">
          <a:xfrm>
            <a:off x="7432091" y="219996"/>
            <a:ext cx="1514685" cy="58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90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22613" y="0"/>
            <a:ext cx="69313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Le Pentathlon moderne 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1783556"/>
            <a:ext cx="4039072" cy="40390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71901" y="1783556"/>
            <a:ext cx="52387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3 premières épreuves : </a:t>
            </a:r>
          </a:p>
          <a:p>
            <a:endParaRPr lang="fr-FR" sz="2800" dirty="0"/>
          </a:p>
          <a:p>
            <a:r>
              <a:rPr lang="fr-FR" sz="2800" dirty="0" smtClean="0"/>
              <a:t>Résultats                      Points</a:t>
            </a:r>
          </a:p>
          <a:p>
            <a:endParaRPr lang="fr-FR" sz="2800" dirty="0"/>
          </a:p>
          <a:p>
            <a:r>
              <a:rPr lang="fr-FR" sz="2800" u="sng" dirty="0" smtClean="0"/>
              <a:t>Combiné : Course + Tir au pistolet</a:t>
            </a:r>
          </a:p>
          <a:p>
            <a:endParaRPr lang="fr-FR" sz="2800" dirty="0" smtClean="0"/>
          </a:p>
          <a:p>
            <a:r>
              <a:rPr lang="fr-FR" sz="2800" dirty="0" smtClean="0"/>
              <a:t>Poursuite du premier aux points.</a:t>
            </a:r>
          </a:p>
          <a:p>
            <a:endParaRPr lang="fr-FR" sz="2800" dirty="0"/>
          </a:p>
          <a:p>
            <a:r>
              <a:rPr lang="fr-FR" sz="2800" dirty="0" smtClean="0"/>
              <a:t>1 point = 1 seconde de retard</a:t>
            </a: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5545259" y="2824162"/>
            <a:ext cx="1122242" cy="271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22613" y="0"/>
            <a:ext cx="69313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Conditions de l’étude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graphicFrame>
        <p:nvGraphicFramePr>
          <p:cNvPr id="20" name="Diagramme 19"/>
          <p:cNvGraphicFramePr/>
          <p:nvPr/>
        </p:nvGraphicFramePr>
        <p:xfrm>
          <a:off x="0" y="959224"/>
          <a:ext cx="9144000" cy="600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17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11627" y="0"/>
            <a:ext cx="71678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Contributions des épreuves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sp>
        <p:nvSpPr>
          <p:cNvPr id="2050" name="AutoShape 2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782235" y="5020235"/>
            <a:ext cx="301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Tous participants</a:t>
            </a:r>
            <a:endParaRPr lang="fr-FR" sz="3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674658" y="1990165"/>
            <a:ext cx="24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Top 30</a:t>
            </a:r>
          </a:p>
        </p:txBody>
      </p:sp>
      <p:graphicFrame>
        <p:nvGraphicFramePr>
          <p:cNvPr id="29" name="Graphique 28"/>
          <p:cNvGraphicFramePr/>
          <p:nvPr>
            <p:extLst>
              <p:ext uri="{D42A27DB-BD31-4B8C-83A1-F6EECF244321}">
                <p14:modId xmlns:p14="http://schemas.microsoft.com/office/powerpoint/2010/main" val="3026474799"/>
              </p:ext>
            </p:extLst>
          </p:nvPr>
        </p:nvGraphicFramePr>
        <p:xfrm>
          <a:off x="460375" y="3609029"/>
          <a:ext cx="6245225" cy="355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aphique 29"/>
          <p:cNvGraphicFramePr/>
          <p:nvPr/>
        </p:nvGraphicFramePr>
        <p:xfrm>
          <a:off x="-308931" y="956076"/>
          <a:ext cx="6315284" cy="340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0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66800" y="0"/>
            <a:ext cx="7933765" cy="71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Palier « minimum »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sp>
        <p:nvSpPr>
          <p:cNvPr id="2050" name="AutoShape 2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Résultat de recherche d'images pour &quot;médaille d'or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040093"/>
            <a:ext cx="1481745" cy="1481745"/>
          </a:xfrm>
          <a:prstGeom prst="rect">
            <a:avLst/>
          </a:prstGeom>
          <a:noFill/>
        </p:spPr>
      </p:pic>
      <p:sp>
        <p:nvSpPr>
          <p:cNvPr id="4100" name="AutoShape 4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0" name="AutoShape 14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2" name="Picture 16" descr="Résultat de recherche d'images pour &quot;podium sport log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3271" y="1040093"/>
            <a:ext cx="3227294" cy="200018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0" y="3410352"/>
            <a:ext cx="3510990" cy="640259"/>
          </a:xfrm>
          <a:prstGeom prst="ellipseRibbon2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sz="2400" dirty="0" smtClean="0"/>
              <a:t>190 points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633010" y="3410352"/>
            <a:ext cx="3510990" cy="640259"/>
          </a:xfrm>
          <a:prstGeom prst="ellipseRibbon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sz="2400" dirty="0" smtClean="0"/>
              <a:t>178 points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5585009"/>
            <a:ext cx="3510990" cy="640259"/>
          </a:xfrm>
          <a:prstGeom prst="ellipseRibbon2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sz="2400" dirty="0" smtClean="0"/>
              <a:t>537 points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633010" y="5626943"/>
            <a:ext cx="3510990" cy="640259"/>
          </a:xfrm>
          <a:prstGeom prst="ellipseRibbon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sz="2400" dirty="0" smtClean="0"/>
              <a:t>500 points</a:t>
            </a:r>
            <a:endParaRPr lang="fr-FR" sz="2400" dirty="0"/>
          </a:p>
        </p:txBody>
      </p:sp>
      <p:sp>
        <p:nvSpPr>
          <p:cNvPr id="4114" name="AutoShape 18" descr="Résultat de recherche d'images pour &quot;escrime valentin pra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6" name="AutoShape 20" descr="Résultat de recherche d'images pour &quot;escrime valentin pra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8" name="AutoShape 22" descr="Résultat de recherche d'images pour &quot;escrime valentin prad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738282" y="3527391"/>
            <a:ext cx="17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/>
              <a:t>Escrime</a:t>
            </a:r>
            <a:endParaRPr lang="fr-FR" sz="2800" b="1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738282" y="5351929"/>
            <a:ext cx="1568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/>
              <a:t>Escrime + Natation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2240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24000" y="0"/>
            <a:ext cx="70299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Palier « probabiliste »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sp>
        <p:nvSpPr>
          <p:cNvPr id="2050" name="AutoShape 2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AutoShape 2" descr="Résultat de recherche d'images pour &quot;podium spor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 descr="Résultat de recherche d'images pour &quot;médaille d'or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729" y="1040093"/>
            <a:ext cx="1481745" cy="1481745"/>
          </a:xfrm>
          <a:prstGeom prst="rect">
            <a:avLst/>
          </a:prstGeom>
          <a:noFill/>
        </p:spPr>
      </p:pic>
      <p:pic>
        <p:nvPicPr>
          <p:cNvPr id="12" name="Picture 16" descr="Résultat de recherche d'images pour &quot;podium sport log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6706" y="1040093"/>
            <a:ext cx="3227294" cy="200018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698377" y="1040093"/>
            <a:ext cx="254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/>
              <a:t>Escrime +     Natation + Equitation</a:t>
            </a:r>
            <a:endParaRPr lang="fr-FR" sz="2800" b="1" i="1" dirty="0"/>
          </a:p>
        </p:txBody>
      </p:sp>
      <p:graphicFrame>
        <p:nvGraphicFramePr>
          <p:cNvPr id="17" name="Graphique 16"/>
          <p:cNvGraphicFramePr/>
          <p:nvPr/>
        </p:nvGraphicFramePr>
        <p:xfrm>
          <a:off x="8965" y="3065928"/>
          <a:ext cx="4446494" cy="355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phique 20"/>
          <p:cNvGraphicFramePr/>
          <p:nvPr/>
        </p:nvGraphicFramePr>
        <p:xfrm>
          <a:off x="4831976" y="3128681"/>
          <a:ext cx="4446494" cy="355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0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86120" y="0"/>
            <a:ext cx="71678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600" dirty="0" smtClean="0">
                <a:solidFill>
                  <a:schemeClr val="bg1"/>
                </a:solidFill>
                <a:latin typeface="Arial Black"/>
                <a:cs typeface="Arial Black"/>
              </a:rPr>
              <a:t>Profils personnalisés </a:t>
            </a:r>
            <a:endParaRPr lang="fr-FR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5" name="Image 4" descr="logo_insepCOULblanc+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86316"/>
            <a:ext cx="1326022" cy="762184"/>
          </a:xfrm>
          <a:prstGeom prst="rect">
            <a:avLst/>
          </a:prstGeom>
        </p:spPr>
      </p:pic>
      <p:sp>
        <p:nvSpPr>
          <p:cNvPr id="2050" name="AutoShape 2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Résultat de recherche d'images pour &quot;logo podi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402417" y="1093694"/>
            <a:ext cx="303141" cy="317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9" name="Picture 5" descr="C:\Users\aleroy\Desktop\Présentations\Pentathlon 01_2017\profil penta V2.0 grands championna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1219"/>
            <a:ext cx="9144000" cy="5311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3" y="6361551"/>
            <a:ext cx="2245658" cy="363268"/>
          </a:xfrm>
          <a:prstGeom prst="rect">
            <a:avLst/>
          </a:prstGeom>
        </p:spPr>
      </p:pic>
      <p:pic>
        <p:nvPicPr>
          <p:cNvPr id="6" name="Image 5" descr="logo_insepCOULblanc+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6185436"/>
            <a:ext cx="1250087" cy="71853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3740" y="493059"/>
            <a:ext cx="80861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Merci pour votre attention 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ep P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1070</TotalTime>
  <Words>147</Words>
  <Application>Microsoft Office PowerPoint</Application>
  <PresentationFormat>Affichage à l'écran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insep PPT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insep insep</dc:creator>
  <cp:lastModifiedBy>LEROY Arthur</cp:lastModifiedBy>
  <cp:revision>85</cp:revision>
  <dcterms:created xsi:type="dcterms:W3CDTF">2014-09-24T15:54:25Z</dcterms:created>
  <dcterms:modified xsi:type="dcterms:W3CDTF">2017-09-18T08:54:18Z</dcterms:modified>
</cp:coreProperties>
</file>