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8" r:id="rId4"/>
    <p:sldId id="257" r:id="rId5"/>
    <p:sldId id="259" r:id="rId6"/>
    <p:sldId id="260" r:id="rId7"/>
    <p:sldId id="261" r:id="rId8"/>
    <p:sldId id="277" r:id="rId9"/>
    <p:sldId id="278" r:id="rId10"/>
    <p:sldId id="262" r:id="rId11"/>
    <p:sldId id="263" r:id="rId12"/>
    <p:sldId id="264" r:id="rId13"/>
    <p:sldId id="265" r:id="rId14"/>
    <p:sldId id="266" r:id="rId15"/>
    <p:sldId id="268" r:id="rId16"/>
    <p:sldId id="267" r:id="rId17"/>
    <p:sldId id="270" r:id="rId18"/>
    <p:sldId id="269" r:id="rId19"/>
    <p:sldId id="271" r:id="rId20"/>
    <p:sldId id="272" r:id="rId21"/>
    <p:sldId id="273" r:id="rId22"/>
    <p:sldId id="274" r:id="rId23"/>
    <p:sldId id="276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802782-5B85-45F6-5A42-65400839BF91}" v="325" dt="2023-09-05T17:12:29.845"/>
    <p1510:client id="{F3BB951C-17A7-4C0D-91BB-2FE9D5D011FB}" v="1526" dt="2023-09-05T16:36:41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4:48:34.98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7814 13187 16383 0 0,'6'0'0'0'0,"9"0"0"0"0,7 0 0 0 0,7 0 0 0 0,10 0 0 0 0,5 0 0 0 0,2 0 0 0 0,-2 0 0 0 0,-1 0 0 0 0,-3 0 0 0 0,-1 0 0 0 0,-1 0 0 0 0,-1 0 0 0 0,-1 0 0 0 0,0 0 0 0 0,0 0 0 0 0,-6 0 0 0 0,-2 0 0 0 0,1 0 0 0 0,1 0 0 0 0,2 0 0 0 0,1 0 0 0 0,2 0 0 0 0,1 0 0 0 0,1 0 0 0 0,0 0 0 0 0,0 0 0 0 0,-1 0 0 0 0,1 0 0 0 0,0 0 0 0 0,-1 0 0 0 0,1 0 0 0 0,0 0 0 0 0,-1 0 0 0 0,0 0 0 0 0,1 0 0 0 0,6 0 0 0 0,1 0 0 0 0,1 0 0 0 0,-2 0 0 0 0,-2 0 0 0 0,-2 0 0 0 0,5 0 0 0 0,1 0 0 0 0,0 0 0 0 0,-3 0 0 0 0,-1 0 0 0 0,-2 0 0 0 0,5 0 0 0 0,1 0 0 0 0,-1 0 0 0 0,-1 0 0 0 0,4 0 0 0 0,0 0 0 0 0,-2 0 0 0 0,11 0 0 0 0,1 0 0 0 0,4 0 0 0 0,4 0 0 0 0,9 0 0 0 0,5 0 0 0 0,1 0 0 0 0,12 0 0 0 0,15 0 0 0 0,14 0 0 0 0,12 0 0 0 0,14 0 0 0 0,19 0 0 0 0,6 0 0 0 0,5 0 0 0 0,10 0 0 0 0,3 0 0 0 0,2 0 0 0 0,-8 0 0 0 0,-17 0 0 0 0,-17 0 0 0 0,-16 0 0 0 0,-19 0 0 0 0,-3 0 0 0 0,-16 0 0 0 0,-10 0 0 0 0,-9 0 0 0 0,-10 0 0 0 0,2 0 0 0 0,-5 0 0 0 0,-1 0 0 0 0,-5 0 0 0 0,-6 0 0 0 0,1 0 0 0 0,-3 0 0 0 0,-3 0 0 0 0,-4 0 0 0 0,-3 0 0 0 0,-2 0 0 0 0,-1 0 0 0 0,-1 0 0 0 0,0 0 0 0 0,-1 0 0 0 0,1 0 0 0 0,0 0 0 0 0,1 0 0 0 0,-1 0 0 0 0,0 0 0 0 0,1 0 0 0 0,-1 0 0 0 0,1 0 0 0 0,-1 0 0 0 0,1 0 0 0 0,12 0 0 0 0,4 0 0 0 0,5 0 0 0 0,6 0 0 0 0,10 0 0 0 0,-1 0 0 0 0,-1 0 0 0 0,-6 0 0 0 0,-2 0 0 0 0,-6 0 0 0 0,-6 0 0 0 0,-6 0 0 0 0,-5 0 0 0 0,-3 0 0 0 0,-1 0 0 0 0,-2 0 0 0 0,1 0 0 0 0,-1 0 0 0 0,0 0 0 0 0,1 0 0 0 0,-6 0 0 0 0,-2 0 0 0 0,1 0 0 0 0,1 0 0 0 0,2 0 0 0 0,2 0 0 0 0,7 0 0 0 0,3 0 0 0 0,0 0 0 0 0,-1 0 0 0 0,-1 0 0 0 0,-3 0 0 0 0,0 0 0 0 0,-2 0 0 0 0,0 0 0 0 0,-1 0 0 0 0,0 0 0 0 0,0 0 0 0 0,0 0 0 0 0,1 0 0 0 0,-1 0 0 0 0,1 0 0 0 0,-1 0 0 0 0,0 0 0 0 0,1 0 0 0 0,-1 0 0 0 0,1 0 0 0 0,6 0 0 0 0,1 0 0 0 0,1 0 0 0 0,-2 0 0 0 0,-2 0 0 0 0,-2 0 0 0 0,-1 0 0 0 0,-1 0 0 0 0,0 0 0 0 0,-1 0 0 0 0,0 0 0 0 0,0 0 0 0 0,0 0 0 0 0,1 0 0 0 0,-1 0 0 0 0,7 0 0 0 0,1 0 0 0 0,1 0 0 0 0,-3 0 0 0 0,-1 0 0 0 0,-1 0 0 0 0,-2 0 0 0 0,-1 0 0 0 0,-1 0 0 0 0,1 0 0 0 0,-1 0 0 0 0,0 0 0 0 0,0 0 0 0 0,0 0 0 0 0,1 0 0 0 0,-1 0 0 0 0,1 0 0 0 0,-1 0 0 0 0,1 0 0 0 0,-1 0 0 0 0,1 0 0 0 0,-1 0 0 0 0,1 0 0 0 0,-1 0 0 0 0,1 0 0 0 0,-1 0 0 0 0,1 0 0 0 0,-1 0 0 0 0,1 0 0 0 0,-1 0 0 0 0,1 0 0 0 0,-1 0 0 0 0,1 0 0 0 0,-1 0 0 0 0,1 0 0 0 0,-1 0 0 0 0,1 0 0 0 0,-1 0 0 0 0,1 0 0 0 0,-1 0 0 0 0,1 0 0 0 0,5 0 0 0 0,3 0 0 0 0,-1 0 0 0 0,-1 0 0 0 0,-2 0 0 0 0,-1 0 0 0 0,-2 0 0 0 0,-1 0 0 0 0,-1 0 0 0 0,0 0 0 0 0,0 0 0 0 0,1 0 0 0 0,-1 0 0 0 0,0 0 0 0 0,0 0 0 0 0,1 0 0 0 0,-1 0 0 0 0,1 0 0 0 0,-1 0 0 0 0,1 0 0 0 0,-1 0 0 0 0,1 0 0 0 0,-1 0 0 0 0,1 0 0 0 0,-1 0 0 0 0,1 0 0 0 0,-1 0 0 0 0,1 0 0 0 0,-1 0 0 0 0,1 0 0 0 0,-1 0 0 0 0,1 0 0 0 0,-1 0 0 0 0,1 0 0 0 0,-1 0 0 0 0,1 0 0 0 0,-1 0 0 0 0,1 0 0 0 0,-1 0 0 0 0,1 0 0 0 0,-1 0 0 0 0,1 0 0 0 0,5 0 0 0 0,3 0 0 0 0,0 0 0 0 0,-3 0 0 0 0,-1 0 0 0 0,-1 0 0 0 0,-2 0 0 0 0,-1 0 0 0 0,-1 0 0 0 0,1 0 0 0 0,-1 0 0 0 0,0 0 0 0 0,0 0 0 0 0,0 0 0 0 0,1 0 0 0 0,-1 0 0 0 0,1 0 0 0 0,-1 0 0 0 0,1 0 0 0 0,-1 0 0 0 0,1 0 0 0 0,-1 0 0 0 0,1 0 0 0 0,-1 0 0 0 0,1 0 0 0 0,-1 0 0 0 0,1 0 0 0 0,-1 0 0 0 0,1 0 0 0 0,-1 0 0 0 0,1 0 0 0 0,-1 0 0 0 0,1 0 0 0 0,-1 0 0 0 0,1 0 0 0 0,-1 0 0 0 0,0 0 0 0 0,1 0 0 0 0,-1 0 0 0 0,-5 0 0 0 0,-3 0 0 0 0,1 0 0 0 0,1 0 0 0 0,8 0 0 0 0,4 0 0 0 0,1 0 0 0 0,-1 0 0 0 0,-1 0 0 0 0,-1 0 0 0 0,-2 0 0 0 0,-1 0 0 0 0,0 0 0 0 0,0 0 0 0 0,-1 0 0 0 0,0 0 0 0 0,0 0 0 0 0,1 0 0 0 0,-1 0 0 0 0,0 0 0 0 0,1 0 0 0 0,-1 0 0 0 0,1 0 0 0 0,-1 0 0 0 0,1 0 0 0 0,-1 0 0 0 0,1 0 0 0 0,-1 0 0 0 0,1 0 0 0 0,-1 0 0 0 0,-5 0 0 0 0,-3 0 0 0 0,0 0 0 0 0,3 0 0 0 0,1 0 0 0 0,1 0 0 0 0,2 0 0 0 0,1 0 0 0 0,1 0 0 0 0,-1 0 0 0 0,1 0 0 0 0,0 0 0 0 0,0 0 0 0 0,0 0 0 0 0,-1 0 0 0 0,1 0 0 0 0,5 0 0 0 0,3 0 0 0 0,0 0 0 0 0,-3 0 0 0 0,-1 0 0 0 0,-1 0 0 0 0,-2 0 0 0 0,-1 0 0 0 0,-1 0 0 0 0,0 0 0 0 0,1 0 0 0 0,-1 0 0 0 0,0 0 0 0 0,-6 0 0 0 0,-2 0 0 0 0,1 0 0 0 0,1 0 0 0 0,-4 0 0 0 0,-1 0 0 0 0,2 0 0 0 0,3 0 0 0 0,2 0 0 0 0,2 0 0 0 0,13 0 0 0 0,19 0 0 0 0,9 0 0 0 0,17 0 0 0 0,6 0 0 0 0,4 0 0 0 0,10 0 0 0 0,-2 0 0 0 0,-7 0 0 0 0,4 0 0 0 0,-5 0 0 0 0,0 0 0 0 0,-5 0 0 0 0,6 0 0 0 0,-3 0 0 0 0,7 0 0 0 0,10 0 0 0 0,9 0 0 0 0,-3 0 0 0 0,2 0 0 0 0,4 0 0 0 0,5 0 0 0 0,-1 0 0 0 0,1 0 0 0 0,3 0 0 0 0,2 0 0 0 0,4 0 0 0 0,1 0 0 0 0,-11 0 0 0 0,-4 0 0 0 0,2 0 0 0 0,3 0 0 0 0,-9 0 0 0 0,-1 0 0 0 0,4 0 0 0 0,-2 0 0 0 0,-4 0 0 0 0,3 0 0 0 0,5 0 0 0 0,-2 0 0 0 0,-3 0 0 0 0,-11 0 0 0 0,-12 0 0 0 0,1 0 0 0 0,-5 0 0 0 0,7 0 0 0 0,3 0 0 0 0,-4 0 0 0 0,-7 0 0 0 0,-8 0 0 0 0,0 0 0 0 0,-3 0 0 0 0,-4 0 0 0 0,3 0 0 0 0,-1 0 0 0 0,-2 0 0 0 0,4 0 0 0 0,-1 0 0 0 0,-8 0 0 0 0,-5 0 0 0 0,-2 0 0 0 0,5 0 0 0 0,2 0 0 0 0,2 0 0 0 0,4 0 0 0 0,2 0 0 0 0,-2 0 0 0 0,-9 0 0 0 0,-4 0 0 0 0,5 0 0 0 0,1 0 0 0 0,1 0 0 0 0,-7 0 0 0 0,3 0 0 0 0,-4 0 0 0 0,-2 0 0 0 0,-5 0 0 0 0,-2 0 0 0 0,-4 0 0 0 0,0 0 0 0 0,3 0 0 0 0,-1 0 0 0 0,7 0 0 0 0,-2 0 0 0 0,2 0 0 0 0,2 0 0 0 0,-4 0 0 0 0,-7 0 0 0 0,0 0 0 0 0,-4 0 0 0 0,-4 0 0 0 0,-5 0 0 0 0,-2 0 0 0 0,-3 0 0 0 0,-8 0 0 0 0,-8 0 0 0 0,4 0 0 0 0,-9 0 0 0 0,-13 0 0 0 0,-14 0 0 0 0,-11 0 0 0 0,-8 0 0 0 0,-6 0 0 0 0,-2 0 0 0 0,-2 0 0 0 0,-1 0 0 0 0,2 0 0 0 0,-1 0 0 0 0,8 0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4:48:35.78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13290 2590 16383 0 0,'0'0'0'0'0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4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8767 1526 16383 0 0,'0'0'0'0'0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4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8767 1526 16383 0 0,'0'0'0'0'0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4:48:35.78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6315 1755 16383 0 0,'0'0'0'0'0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4:48:35.78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6315 1755 16383 0 0,'0'0'0'0'0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4:48:35.78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4:48:35.79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13290 2590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3:37:57.97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7814 4388 16383 0 0,'6'0'0'0'0,"9"0"0"0"0,7 0 0 0 0,7 0 0 0 0,10 0 0 0 0,5 0 0 0 0,2 0 0 0 0,-2 0 0 0 0,-1 0 0 0 0,-3 0 0 0 0,-1 0 0 0 0,-1 0 0 0 0,-1 0 0 0 0,-1 0 0 0 0,0 0 0 0 0,0 0 0 0 0,-6 0 0 0 0,-2 0 0 0 0,1 0 0 0 0,1 0 0 0 0,2 0 0 0 0,1 0 0 0 0,2 0 0 0 0,1 0 0 0 0,1 0 0 0 0,0 0 0 0 0,0 0 0 0 0,-1 0 0 0 0,1 0 0 0 0,0 0 0 0 0,-1 0 0 0 0,1 0 0 0 0,0 0 0 0 0,-1 0 0 0 0,0 0 0 0 0,1 0 0 0 0,6 0 0 0 0,1 0 0 0 0,1 0 0 0 0,-2 0 0 0 0,-2 0 0 0 0,-2 0 0 0 0,5 0 0 0 0,1 0 0 0 0,0 0 0 0 0,-3 0 0 0 0,-1 0 0 0 0,-2 0 0 0 0,5 0 0 0 0,1 0 0 0 0,-1 0 0 0 0,-1 0 0 0 0,4 0 0 0 0,0 0 0 0 0,-2 0 0 0 0,11 0 0 0 0,1 0 0 0 0,4 0 0 0 0,4 0 0 0 0,9 0 0 0 0,5 0 0 0 0,1 0 0 0 0,12 0 0 0 0,15 0 0 0 0,14 0 0 0 0,12 0 0 0 0,14 0 0 0 0,19 0 0 0 0,6 0 0 0 0,5 0 0 0 0,10 0 0 0 0,3 0 0 0 0,2 0 0 0 0,-8 0 0 0 0,-17 0 0 0 0,-17 0 0 0 0,-16 0 0 0 0,-19 0 0 0 0,-3 0 0 0 0,-16 0 0 0 0,-10 0 0 0 0,-9 0 0 0 0,-10 0 0 0 0,2 0 0 0 0,-5 0 0 0 0,-1 0 0 0 0,-5 0 0 0 0,-6 0 0 0 0,1 0 0 0 0,-3 0 0 0 0,-3 0 0 0 0,-4 0 0 0 0,-3 0 0 0 0,-2 0 0 0 0,-1 0 0 0 0,-1 0 0 0 0,0 0 0 0 0,-1 0 0 0 0,1 0 0 0 0,0 0 0 0 0,1 0 0 0 0,-1 0 0 0 0,0 0 0 0 0,1 0 0 0 0,-1 0 0 0 0,1 0 0 0 0,-1 0 0 0 0,1 0 0 0 0,12 0 0 0 0,4 0 0 0 0,5 0 0 0 0,6 0 0 0 0,10 0 0 0 0,-1 0 0 0 0,-1 0 0 0 0,-6 0 0 0 0,-2 0 0 0 0,-6 0 0 0 0,-6 0 0 0 0,-6 0 0 0 0,-5 0 0 0 0,-3 0 0 0 0,-1 0 0 0 0,-2 0 0 0 0,1 0 0 0 0,-1 0 0 0 0,0 0 0 0 0,1 0 0 0 0,-6 0 0 0 0,-2 0 0 0 0,1 0 0 0 0,1 0 0 0 0,2 0 0 0 0,2 0 0 0 0,7 0 0 0 0,3 0 0 0 0,0 0 0 0 0,-1 0 0 0 0,-1 0 0 0 0,-3 0 0 0 0,0 0 0 0 0,-2 0 0 0 0,0 0 0 0 0,-1 0 0 0 0,0 0 0 0 0,0 0 0 0 0,0 0 0 0 0,1 0 0 0 0,-1 0 0 0 0,1 0 0 0 0,-1 0 0 0 0,0 0 0 0 0,1 0 0 0 0,-1 0 0 0 0,1 0 0 0 0,6 0 0 0 0,1 0 0 0 0,1 0 0 0 0,-2 0 0 0 0,-2 0 0 0 0,-2 0 0 0 0,-1 0 0 0 0,-1 0 0 0 0,0 0 0 0 0,-1 0 0 0 0,0 0 0 0 0,0 0 0 0 0,0 0 0 0 0,1 0 0 0 0,-1 0 0 0 0,7 0 0 0 0,1 0 0 0 0,1 0 0 0 0,-3 0 0 0 0,-1 0 0 0 0,-1 0 0 0 0,-2 0 0 0 0,-1 0 0 0 0,-1 0 0 0 0,1 0 0 0 0,-1 0 0 0 0,0 0 0 0 0,0 0 0 0 0,0 0 0 0 0,1 0 0 0 0,-1 0 0 0 0,1 0 0 0 0,-1 0 0 0 0,1 0 0 0 0,-1 0 0 0 0,1 0 0 0 0,-1 0 0 0 0,1 0 0 0 0,-1 0 0 0 0,1 0 0 0 0,-1 0 0 0 0,1 0 0 0 0,-1 0 0 0 0,1 0 0 0 0,-1 0 0 0 0,1 0 0 0 0,-1 0 0 0 0,1 0 0 0 0,-1 0 0 0 0,1 0 0 0 0,-1 0 0 0 0,1 0 0 0 0,-1 0 0 0 0,1 0 0 0 0,-1 0 0 0 0,1 0 0 0 0,5 0 0 0 0,3 0 0 0 0,-1 0 0 0 0,-1 0 0 0 0,-2 0 0 0 0,-1 0 0 0 0,-2 0 0 0 0,-1 0 0 0 0,-1 0 0 0 0,0 0 0 0 0,0 0 0 0 0,1 0 0 0 0,-1 0 0 0 0,0 0 0 0 0,0 0 0 0 0,1 0 0 0 0,-1 0 0 0 0,1 0 0 0 0,-1 0 0 0 0,1 0 0 0 0,-1 0 0 0 0,1 0 0 0 0,-1 0 0 0 0,1 0 0 0 0,-1 0 0 0 0,1 0 0 0 0,-1 0 0 0 0,1 0 0 0 0,-1 0 0 0 0,1 0 0 0 0,-1 0 0 0 0,1 0 0 0 0,-1 0 0 0 0,1 0 0 0 0,-1 0 0 0 0,1 0 0 0 0,-1 0 0 0 0,1 0 0 0 0,-1 0 0 0 0,1 0 0 0 0,-1 0 0 0 0,1 0 0 0 0,5 0 0 0 0,3 0 0 0 0,0 0 0 0 0,-3 0 0 0 0,-1 0 0 0 0,-1 0 0 0 0,-2 0 0 0 0,-1 0 0 0 0,-1 0 0 0 0,1 0 0 0 0,-1 0 0 0 0,0 0 0 0 0,0 0 0 0 0,0 0 0 0 0,1 0 0 0 0,-1 0 0 0 0,1 0 0 0 0,-1 0 0 0 0,1 0 0 0 0,-1 0 0 0 0,1 0 0 0 0,-1 0 0 0 0,1 0 0 0 0,-1 0 0 0 0,1 0 0 0 0,-1 0 0 0 0,1 0 0 0 0,-1 0 0 0 0,1 0 0 0 0,-1 0 0 0 0,1 0 0 0 0,-1 0 0 0 0,1 0 0 0 0,-1 0 0 0 0,1 0 0 0 0,-1 0 0 0 0,0 0 0 0 0,1 0 0 0 0,-1 0 0 0 0,-5 0 0 0 0,-3 0 0 0 0,1 0 0 0 0,1 0 0 0 0,8 0 0 0 0,4 0 0 0 0,1 0 0 0 0,-1 0 0 0 0,-1 0 0 0 0,-1 0 0 0 0,-2 0 0 0 0,-1 0 0 0 0,0 0 0 0 0,0 0 0 0 0,-1 0 0 0 0,0 0 0 0 0,0 0 0 0 0,1 0 0 0 0,-1 0 0 0 0,0 0 0 0 0,1 0 0 0 0,-1 0 0 0 0,1 0 0 0 0,-1 0 0 0 0,1 0 0 0 0,-1 0 0 0 0,1 0 0 0 0,-1 0 0 0 0,1 0 0 0 0,-1 0 0 0 0,-5 0 0 0 0,-3 0 0 0 0,0 0 0 0 0,3 0 0 0 0,1 0 0 0 0,1 0 0 0 0,2 0 0 0 0,1 0 0 0 0,1 0 0 0 0,-1 0 0 0 0,1 0 0 0 0,0 0 0 0 0,0 0 0 0 0,0 0 0 0 0,-1 0 0 0 0,1 0 0 0 0,5 0 0 0 0,3 0 0 0 0,0 0 0 0 0,-3 0 0 0 0,-1 0 0 0 0,-1 0 0 0 0,-2 0 0 0 0,-1 0 0 0 0,-1 0 0 0 0,0 0 0 0 0,1 0 0 0 0,-1 0 0 0 0,0 0 0 0 0,-6 0 0 0 0,-2 0 0 0 0,1 0 0 0 0,1 0 0 0 0,-4 0 0 0 0,-1 0 0 0 0,2 0 0 0 0,3 0 0 0 0,2 0 0 0 0,2 0 0 0 0,13 0 0 0 0,19 0 0 0 0,9 0 0 0 0,17 0 0 0 0,6 0 0 0 0,4 0 0 0 0,10 0 0 0 0,-2 0 0 0 0,-7 0 0 0 0,4 0 0 0 0,-5 0 0 0 0,0 0 0 0 0,-5 0 0 0 0,6 0 0 0 0,-3 0 0 0 0,7 0 0 0 0,10 0 0 0 0,9 0 0 0 0,-3 0 0 0 0,2 0 0 0 0,4 0 0 0 0,5 0 0 0 0,-1 0 0 0 0,1 0 0 0 0,3 0 0 0 0,2 0 0 0 0,4 0 0 0 0,1 0 0 0 0,-11 0 0 0 0,-4 0 0 0 0,2 0 0 0 0,3 0 0 0 0,-9 0 0 0 0,-1 0 0 0 0,4 0 0 0 0,-2 0 0 0 0,-4 0 0 0 0,3 0 0 0 0,5 0 0 0 0,-2 0 0 0 0,-3 0 0 0 0,-11 0 0 0 0,-12 0 0 0 0,1 0 0 0 0,-5 0 0 0 0,7 0 0 0 0,3 0 0 0 0,-4 0 0 0 0,-7 0 0 0 0,-8 0 0 0 0,0 0 0 0 0,-3 0 0 0 0,-4 0 0 0 0,3 0 0 0 0,-1 0 0 0 0,-2 0 0 0 0,4 0 0 0 0,-1 0 0 0 0,-8 0 0 0 0,-5 0 0 0 0,-2 0 0 0 0,5 0 0 0 0,2 0 0 0 0,2 0 0 0 0,4 0 0 0 0,2 0 0 0 0,-2 0 0 0 0,-9 0 0 0 0,-4 0 0 0 0,5 0 0 0 0,1 0 0 0 0,1 0 0 0 0,-7 0 0 0 0,3 0 0 0 0,-4 0 0 0 0,-2 0 0 0 0,-5 0 0 0 0,-2 0 0 0 0,-4 0 0 0 0,0 0 0 0 0,3 0 0 0 0,-1 0 0 0 0,7 0 0 0 0,-2 0 0 0 0,2 0 0 0 0,2 0 0 0 0,-4 0 0 0 0,-7 0 0 0 0,0 0 0 0 0,-4 0 0 0 0,-4 0 0 0 0,-5 0 0 0 0,-2 0 0 0 0,-3 0 0 0 0,-8 0 0 0 0,-8 0 0 0 0,4 0 0 0 0,-9 0 0 0 0,-13 0 0 0 0,-14 0 0 0 0,-11 0 0 0 0,-8 0 0 0 0,-6 0 0 0 0,-2 0 0 0 0,-2 0 0 0 0,-1 0 0 0 0,2 0 0 0 0,-1 0 0 0 0,8 0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13290 2590 16383 0 0,'0'0'0'0'0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6315 1755 16383 0 0,'0'0'0'0'0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6315 1755 16383 0 0,'0'0'0'0'0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4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8767 1526 16383 0 0,'0'0'0'0'0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6315 1755 16383 0 0,'0'0'0'0'0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6315 1755 16383 0 0,'0'0'0'0'0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10560 2697 16383 0 0,'0'0'0'0'0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4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8767 1526 16383 0 0,'0'0'0'0'0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6315 1755 16383 0 0,'0'0'0'0'0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6315 1755 16383 0 0,'0'0'0'0'0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6315 1755 16383 0 0,'0'0'0'0'0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6315 1755 16383 0 0,'0'0'0'0'0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4:48:35.78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8034 2721 16383 0 0,'0'0'0'0'0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6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8376 2555 16383 0 0,'0'0'0'0'0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1305 4419 16383 0 0,'0'0'0'0'0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3898 2079 16383 0 0,'10'0'0'0'0,"13"0"0"0"0,21 0 0 0 0,14 0 0 0 0,2 0 0 0 0,4 0 0 0 0,3 0 0 0 0,-7 0 0 0 0,-3 0 0 0 0,-2 0 0 0 0,5 0 0 0 0,11 0 0 0 0,4 0 0 0 0,-2 0 0 0 0,7 0 0 0 0,-1 0 0 0 0,5 0 0 0 0,9 0 0 0 0,-3 0 0 0 0,4 0 0 0 0,0 0 0 0 0,-2 0 0 0 0,-1 0 0 0 0,3 0 0 0 0,-5 0 0 0 0,2 0 0 0 0,-4 0 0 0 0,1 0 0 0 0,7 0 0 0 0,5 0 0 0 0,1 0 0 0 0,-2 0 0 0 0,6 0 0 0 0,5 0 0 0 0,3 0 0 0 0,7 0 0 0 0,2 0 0 0 0,0 0 0 0 0,4 0 0 0 0,-1 0 0 0 0,8 0 0 0 0,-4 0 0 0 0,-4 0 0 0 0,-9 0 0 0 0,-15 0 0 0 0,-5 0 0 0 0,-9 0 0 0 0,-14 0 0 0 0,-10 0 0 0 0,-1 0 0 0 0,-7 0 0 0 0,-2 0 0 0 0,-1 0 0 0 0,1 0 0 0 0,-4 0 0 0 0,4 0 0 0 0,8 0 0 0 0,13 0 0 0 0,23 0 0 0 0,19 0 0 0 0,29 0 0 0 0,24 0 0 0 0,32 0 0 0 0,64 0 0 0 0,80 0 0 0 0,73 0 0 0 0,73 0 0 0 0,55 0 0 0 0,41 0 0 0 0,48 0 0 0 0,33 0 0 0 0,18 0 0 0 0,1 0 0 0 0,-10 0 0 0 0,-37 0 0 0 0,-45 0 0 0 0,-56 0 0 0 0,-60 0 0 0 0,-74 0 0 0 0,-66 0 0 0 0,-71 0 0 0 0,-63 0 0 0 0,-45 0 0 0 0,-41 0 0 0 0,-22 0 0 0 0,-7 0 0 0 0,1 0 0 0 0,3 0 0 0 0,2 0 0 0 0,3 0 0 0 0,4 0 0 0 0,4 0 0 0 0,4 0 0 0 0,7 0 0 0 0,2 0 0 0 0,1 0 0 0 0,-5 0 0 0 0,-9 0 0 0 0,-7 0 0 0 0,-11 0 0 0 0,-11 0 0 0 0,-14 0 0 0 0,-3 0 0 0 0,-3 0 0 0 0,-1 0 0 0 0,-5 0 0 0 0,-2 0 0 0 0,5 0 0 0 0,-2 0 0 0 0,0 0 0 0 0,1 0 0 0 0,-5 0 0 0 0,0 0 0 0 0,6 0 0 0 0,3 0 0 0 0,-3 0 0 0 0,-1 0 0 0 0,4 0 0 0 0,-2 0 0 0 0,-2 0 0 0 0,11 0 0 0 0,3 0 0 0 0,14 0 0 0 0,13 0 0 0 0,30 0 0 0 0,41 0 0 0 0,27 0 0 0 0,10 0 0 0 0,-6 0 0 0 0,-6 0 0 0 0,-12 0 0 0 0,-7 0 0 0 0,-14 0 0 0 0,-18 0 0 0 0,-5 0 0 0 0,-5 0 0 0 0,-15 0 0 0 0,-8 0 0 0 0,-2 0 0 0 0,-1 0 0 0 0,-7 0 0 0 0,-1 0 0 0 0,-7 0 0 0 0,-9 0 0 0 0,2 0 0 0 0,-4 0 0 0 0,-1 0 0 0 0,-3 0 0 0 0,5 0 0 0 0,-1 0 0 0 0,-4 0 0 0 0,4 0 0 0 0,5 0 0 0 0,-4 0 0 0 0,-4 0 0 0 0,-1 0 0 0 0,-3 0 0 0 0,-4 0 0 0 0,6 0 0 0 0,1 0 0 0 0,6 0 0 0 0,5 0 0 0 0,-2 0 0 0 0,-6 0 0 0 0,3 0 0 0 0,-1 0 0 0 0,-1 0 0 0 0,-3 0 0 0 0,-4 0 0 0 0,4 0 0 0 0,5 0 0 0 0,-7 0 0 0 0,-6 0 0 0 0,-5 0 0 0 0,-2 0 0 0 0,7 0 0 0 0,7 0 0 0 0,1 0 0 0 0,6 0 0 0 0,1 0 0 0 0,-1 0 0 0 0,2 0 0 0 0,0 0 0 0 0,7 0 0 0 0,6 0 0 0 0,2 0 0 0 0,-1 0 0 0 0,3 0 0 0 0,-7 0 0 0 0,-9 0 0 0 0,1 0 0 0 0,-5 0 0 0 0,0 0 0 0 0,-1 0 0 0 0,2 0 0 0 0,-3 0 0 0 0,-6 0 0 0 0,0 0 0 0 0,-7 0 0 0 0,-6 0 0 0 0,-2 0 0 0 0,3 0 0 0 0,1 0 0 0 0,1 0 0 0 0,-2 0 0 0 0,5 0 0 0 0,0 0 0 0 0,-6 0 0 0 0,-3 0 0 0 0,4 0 0 0 0,1 0 0 0 0,-1 0 0 0 0,1 0 0 0 0,3 0 0 0 0,1 0 0 0 0,-1 0 0 0 0,4 0 0 0 0,-6 0 0 0 0,-3 0 0 0 0,-2 0 0 0 0,-1 0 0 0 0,5 0 0 0 0,1 0 0 0 0,1 0 0 0 0,3 0 0 0 0,1 0 0 0 0,-7 0 0 0 0,-3 0 0 0 0,-2 0 0 0 0,4 0 0 0 0,2 0 0 0 0,1 0 0 0 0,3 0 0 0 0,2 0 0 0 0,-2 0 0 0 0,3 0 0 0 0,-5 0 0 0 0,-4 0 0 0 0,-2 0 0 0 0,-1 0 0 0 0,5 0 0 0 0,1 0 0 0 0,-5 0 0 0 0,-2 0 0 0 0,4 0 0 0 0,2 0 0 0 0,0 0 0 0 0,-6 0 0 0 0,-1 0 0 0 0,3 0 0 0 0,3 0 0 0 0,0 0 0 0 0,-5 0 0 0 0,-2 0 0 0 0,5 0 0 0 0,2 0 0 0 0,0 0 0 0 0,5 0 0 0 0,1 0 0 0 0,-6 0 0 0 0,-3 0 0 0 0,-2 0 0 0 0,4 0 0 0 0,3 0 0 0 0,-1 0 0 0 0,5 0 0 0 0,-4 0 0 0 0,1 0 0 0 0,-4 0 0 0 0,-3 0 0 0 0,3 0 0 0 0,3 0 0 0 0,-1 0 0 0 0,4 0 0 0 0,1 0 0 0 0,-1 0 0 0 0,-7 0 0 0 0,-3 0 0 0 0,3 0 0 0 0,2 0 0 0 0,0 0 0 0 0,5 0 0 0 0,-4 0 0 0 0,-3 0 0 0 0,-1 0 0 0 0,-1 0 0 0 0,5 0 0 0 0,1 0 0 0 0,1 0 0 0 0,-6 0 0 0 0,1 0 0 0 0,-3 0 0 0 0,-2 0 0 0 0,-5 0 0 0 0,-1 0 0 0 0,-3 0 0 0 0,-5 0 0 0 0,-9 0 0 0 0,-19 0 0 0 0,-26 0 0 0 0,-30 0 0 0 0,-17 0 0 0 0,-3 0 0 0 0,5 0 0 0 0,8 0 0 0 0,17 0 0 0 0,10 0 0 0 0,5 0 0 0 0,-5 0 0 0 0,-2 0 0 0 0,-2 0 0 0 0,-11 0 0 0 0,-3 0 0 0 0,1 0 0 0 0,3 0 0 0 0,-2 0 0 0 0,1 0 0 0 0,3 0 0 0 0,-3 0 0 0 0,2 0 0 0 0,1 0 0 0 0,3 0 0 0 0,2 0 0 0 0,2 0 0 0 0,0 0 0 0 0,2 0 0 0 0,0 0 0 0 0,4 0 0 0 0,8 0 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2734 3836 16383 0 0,'0'0'0'0'0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5T12:57:28.9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1164 3942 16383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36A563-7A00-B50E-60C7-29848282B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7A23891-92D9-A4B8-77AB-610898B77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D89C91-0D8D-FD40-40C7-924137D2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M. Chion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78ED18-663D-2267-BB83-DFACB37E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27 July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755CA4-5DCE-BC59-5F32-502C72CD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28DA-CEED-DB43-972F-06ED42DF0E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092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139AD2-9CD4-4D84-6B9A-E0F86C1B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029E44-8A97-BE45-29F9-6DF0EB6C2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689994-6B01-FA1F-F6D4-EC5BEEE7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M. Chion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EFFB5D-F442-6EE2-BDD0-D9BD52C3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27 July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75B3D5-2F93-5DDA-3318-AFA96C5E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28DA-CEED-DB43-972F-06ED42DF0E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375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FC2116-8389-D93E-54F4-DC168692C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56B188-C2C5-78E4-DBEF-2F47898E1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28FBF1-2120-BA7A-BB75-1FC3E2D0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M. Chion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2C2200-68D4-56E9-1AFD-037FCF18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27 July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2692BE-5C05-B1FB-9C9B-4A74D3C5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28DA-CEED-DB43-972F-06ED42DF0E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628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14266E-1514-07A4-02FE-81022008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5CEC5-F5D7-2F0F-3DCD-B66F80437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28409F-8667-B04E-67F9-0F8FA75CF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57641B-F916-93C6-0033-222DCF1B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M. Chion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95BBB6-0B58-B7F3-694B-EB3EF893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27 July 2023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D7382A-EF75-D645-45FF-5BC0F64C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28DA-CEED-DB43-972F-06ED42DF0E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008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4DAE60-3ABB-31D9-B74B-41F9B871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FA0B46-1383-1F25-E286-729A83334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0A2A4F-FE17-F0F7-2557-0CA574EE8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5BB8834-CD5F-57BC-1B36-E23579D3B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60CD02-6C0E-6D0D-2D57-D303137624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9C9EBA9-671B-BD2F-0493-756A312B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M. Chion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D944910-DF77-A48E-DB44-39CA0D341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27 July 2023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1F34264-E222-8DDD-EBBA-B28AAA1C8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28DA-CEED-DB43-972F-06ED42DF0E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513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C8BEC1-A3F6-1DB7-E5B4-D7E498992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B57432-E65A-FF1D-C345-CA11965C6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M. Chion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160B12-3AD3-2326-C20B-8779C309E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27 July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DEE572-0583-5CE7-3C00-AA10ABA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28DA-CEED-DB43-972F-06ED42DF0E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580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39D534-CB6D-F550-5F4C-821F365FB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M. Chion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0A55152-87A9-F036-2864-5D3035B1F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27 July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A0860A-723A-90BD-3932-DD28AE87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28DA-CEED-DB43-972F-06ED42DF0E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699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C34CD9-03F3-794D-D130-43BFDCDE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26DCAD-009E-5F9F-1446-90E99B1BA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2916BD-79CB-AE74-8ADE-5BA389DC1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2B3D51-5DEA-2D05-C66C-895990358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M. Chion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D0FEF5-BAE7-B8AF-9F1C-1AD0E7607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27 July 2023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7FC2EE-C1E2-3BFE-229D-007EFA6E0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28DA-CEED-DB43-972F-06ED42DF0E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66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7580FE-89DC-D972-B84D-80BA56C7C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CB64412-881E-F5F2-4C60-29B37462C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6272C0-B068-DE8C-5BDE-14FFDBEB3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CE6372-8F0B-F893-C976-EF31B01EF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M. Chion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570698-8E9F-BB38-7D5E-EBBE2147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27 July 2023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EFA146-ABCE-BCA3-4DD4-24E67F94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28DA-CEED-DB43-972F-06ED42DF0E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881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1D042E-CA68-16DC-226B-2C11F7F3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B8F7399-E775-B674-ABB1-BE4522EA8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8F8BCA-F923-727E-5CE7-B4D310488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M. Chion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7D6FD4-9AA4-0A50-99BE-7D19F78E8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27 July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7018B6-43F8-5A8B-AB0B-ABA8B8519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28DA-CEED-DB43-972F-06ED42DF0E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155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E1BC223-84EB-060C-42C0-C6DCB51B9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DC1CE40-85E2-5031-511B-DB389B894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E36980-DF96-1A76-3826-65E86342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M. Chion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C45988-E76A-CBD1-2690-41D3FC53F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27 July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53F70F-70F4-A01C-1BED-855E7AC5D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28DA-CEED-DB43-972F-06ED42DF0E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63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953B09-6092-BF9B-7B95-064A72C9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6C6FFF-B5DE-0286-3172-CD64FB639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44626D-E7FA-C85F-9DD5-2237B7957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fr-FR"/>
              <a:t>M. Chion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5B8D28-1724-852C-9CFB-9DDA57AEF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fr-FR"/>
              <a:t>27 July 2023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9003B3-F8B0-411E-2215-A244505DF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F00828DA-CEED-DB43-972F-06ED42DF0E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9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.xml"/><Relationship Id="rId13" Type="http://schemas.openxmlformats.org/officeDocument/2006/relationships/image" Target="../media/image17.gif"/><Relationship Id="rId3" Type="http://schemas.openxmlformats.org/officeDocument/2006/relationships/image" Target="../media/image4.png"/><Relationship Id="rId7" Type="http://schemas.openxmlformats.org/officeDocument/2006/relationships/customXml" Target="../ink/ink42.xml"/><Relationship Id="rId12" Type="http://schemas.openxmlformats.org/officeDocument/2006/relationships/customXml" Target="../ink/ink47.xml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1.xml"/><Relationship Id="rId11" Type="http://schemas.openxmlformats.org/officeDocument/2006/relationships/customXml" Target="../ink/ink46.xml"/><Relationship Id="rId5" Type="http://schemas.openxmlformats.org/officeDocument/2006/relationships/image" Target="../media/image5.png"/><Relationship Id="rId10" Type="http://schemas.openxmlformats.org/officeDocument/2006/relationships/customXml" Target="../ink/ink45.xml"/><Relationship Id="rId4" Type="http://schemas.openxmlformats.org/officeDocument/2006/relationships/customXml" Target="../ink/ink40.xml"/><Relationship Id="rId9" Type="http://schemas.openxmlformats.org/officeDocument/2006/relationships/customXml" Target="../ink/ink4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.xml"/><Relationship Id="rId3" Type="http://schemas.openxmlformats.org/officeDocument/2006/relationships/image" Target="../media/image4.png"/><Relationship Id="rId7" Type="http://schemas.openxmlformats.org/officeDocument/2006/relationships/customXml" Target="../ink/ink51.xml"/><Relationship Id="rId12" Type="http://schemas.openxmlformats.org/officeDocument/2006/relationships/image" Target="../media/image18.gif"/><Relationship Id="rId2" Type="http://schemas.openxmlformats.org/officeDocument/2006/relationships/customXml" Target="../ink/ink4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0.xml"/><Relationship Id="rId11" Type="http://schemas.openxmlformats.org/officeDocument/2006/relationships/customXml" Target="../ink/ink55.xml"/><Relationship Id="rId5" Type="http://schemas.openxmlformats.org/officeDocument/2006/relationships/image" Target="../media/image5.png"/><Relationship Id="rId10" Type="http://schemas.openxmlformats.org/officeDocument/2006/relationships/customXml" Target="../ink/ink54.xml"/><Relationship Id="rId4" Type="http://schemas.openxmlformats.org/officeDocument/2006/relationships/customXml" Target="../ink/ink49.xml"/><Relationship Id="rId9" Type="http://schemas.openxmlformats.org/officeDocument/2006/relationships/customXml" Target="../ink/ink5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0.xml"/><Relationship Id="rId3" Type="http://schemas.openxmlformats.org/officeDocument/2006/relationships/image" Target="../media/image4.png"/><Relationship Id="rId7" Type="http://schemas.openxmlformats.org/officeDocument/2006/relationships/customXml" Target="../ink/ink59.xml"/><Relationship Id="rId2" Type="http://schemas.openxmlformats.org/officeDocument/2006/relationships/customXml" Target="../ink/ink5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8.xml"/><Relationship Id="rId5" Type="http://schemas.openxmlformats.org/officeDocument/2006/relationships/image" Target="../media/image5.png"/><Relationship Id="rId4" Type="http://schemas.openxmlformats.org/officeDocument/2006/relationships/customXml" Target="../ink/ink57.xml"/><Relationship Id="rId9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5.xml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customXml" Target="../ink/ink64.xml"/><Relationship Id="rId12" Type="http://schemas.openxmlformats.org/officeDocument/2006/relationships/customXml" Target="../ink/ink69.xml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3.xml"/><Relationship Id="rId11" Type="http://schemas.openxmlformats.org/officeDocument/2006/relationships/customXml" Target="../ink/ink68.xml"/><Relationship Id="rId5" Type="http://schemas.openxmlformats.org/officeDocument/2006/relationships/image" Target="../media/image5.png"/><Relationship Id="rId10" Type="http://schemas.openxmlformats.org/officeDocument/2006/relationships/customXml" Target="../ink/ink67.xml"/><Relationship Id="rId4" Type="http://schemas.openxmlformats.org/officeDocument/2006/relationships/customXml" Target="../ink/ink62.xml"/><Relationship Id="rId9" Type="http://schemas.openxmlformats.org/officeDocument/2006/relationships/customXml" Target="../ink/ink6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74.xml"/><Relationship Id="rId13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customXml" Target="../ink/ink73.xml"/><Relationship Id="rId12" Type="http://schemas.openxmlformats.org/officeDocument/2006/relationships/customXml" Target="../ink/ink78.xml"/><Relationship Id="rId2" Type="http://schemas.openxmlformats.org/officeDocument/2006/relationships/customXml" Target="../ink/ink7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2.xml"/><Relationship Id="rId11" Type="http://schemas.openxmlformats.org/officeDocument/2006/relationships/customXml" Target="../ink/ink77.xml"/><Relationship Id="rId5" Type="http://schemas.openxmlformats.org/officeDocument/2006/relationships/image" Target="../media/image5.png"/><Relationship Id="rId10" Type="http://schemas.openxmlformats.org/officeDocument/2006/relationships/customXml" Target="../ink/ink76.xml"/><Relationship Id="rId4" Type="http://schemas.openxmlformats.org/officeDocument/2006/relationships/customXml" Target="../ink/ink71.xml"/><Relationship Id="rId9" Type="http://schemas.openxmlformats.org/officeDocument/2006/relationships/customXml" Target="../ink/ink7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3.xml"/><Relationship Id="rId3" Type="http://schemas.openxmlformats.org/officeDocument/2006/relationships/image" Target="../media/image4.png"/><Relationship Id="rId7" Type="http://schemas.openxmlformats.org/officeDocument/2006/relationships/customXml" Target="../ink/ink82.xml"/><Relationship Id="rId2" Type="http://schemas.openxmlformats.org/officeDocument/2006/relationships/customXml" Target="../ink/ink7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1.xml"/><Relationship Id="rId11" Type="http://schemas.openxmlformats.org/officeDocument/2006/relationships/image" Target="../media/image22.gif"/><Relationship Id="rId5" Type="http://schemas.openxmlformats.org/officeDocument/2006/relationships/image" Target="../media/image5.png"/><Relationship Id="rId10" Type="http://schemas.openxmlformats.org/officeDocument/2006/relationships/customXml" Target="../ink/ink85.xml"/><Relationship Id="rId4" Type="http://schemas.openxmlformats.org/officeDocument/2006/relationships/customXml" Target="../ink/ink80.xml"/><Relationship Id="rId9" Type="http://schemas.openxmlformats.org/officeDocument/2006/relationships/customXml" Target="../ink/ink8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0.xml"/><Relationship Id="rId3" Type="http://schemas.openxmlformats.org/officeDocument/2006/relationships/image" Target="../media/image4.png"/><Relationship Id="rId7" Type="http://schemas.openxmlformats.org/officeDocument/2006/relationships/customXml" Target="../ink/ink89.xml"/><Relationship Id="rId2" Type="http://schemas.openxmlformats.org/officeDocument/2006/relationships/customXml" Target="../ink/ink8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8.xml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customXml" Target="../ink/ink92.xml"/><Relationship Id="rId4" Type="http://schemas.openxmlformats.org/officeDocument/2006/relationships/customXml" Target="../ink/ink87.xml"/><Relationship Id="rId9" Type="http://schemas.openxmlformats.org/officeDocument/2006/relationships/customXml" Target="../ink/ink9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customXml" Target="../ink/ink96.xml"/><Relationship Id="rId2" Type="http://schemas.openxmlformats.org/officeDocument/2006/relationships/customXml" Target="../ink/ink9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5.xml"/><Relationship Id="rId5" Type="http://schemas.openxmlformats.org/officeDocument/2006/relationships/image" Target="../media/image5.png"/><Relationship Id="rId4" Type="http://schemas.openxmlformats.org/officeDocument/2006/relationships/customXml" Target="../ink/ink9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1.xml"/><Relationship Id="rId3" Type="http://schemas.openxmlformats.org/officeDocument/2006/relationships/image" Target="../media/image4.png"/><Relationship Id="rId7" Type="http://schemas.openxmlformats.org/officeDocument/2006/relationships/customXml" Target="../ink/ink100.xml"/><Relationship Id="rId2" Type="http://schemas.openxmlformats.org/officeDocument/2006/relationships/customXml" Target="../ink/ink9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9.xml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customXml" Target="../ink/ink98.xml"/><Relationship Id="rId9" Type="http://schemas.openxmlformats.org/officeDocument/2006/relationships/customXml" Target="../ink/ink10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7.xml"/><Relationship Id="rId3" Type="http://schemas.openxmlformats.org/officeDocument/2006/relationships/image" Target="../media/image4.png"/><Relationship Id="rId7" Type="http://schemas.openxmlformats.org/officeDocument/2006/relationships/customXml" Target="../ink/ink106.xml"/><Relationship Id="rId2" Type="http://schemas.openxmlformats.org/officeDocument/2006/relationships/customXml" Target="../ink/ink10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5.xml"/><Relationship Id="rId11" Type="http://schemas.openxmlformats.org/officeDocument/2006/relationships/image" Target="../media/image26.gif"/><Relationship Id="rId5" Type="http://schemas.openxmlformats.org/officeDocument/2006/relationships/image" Target="../media/image5.png"/><Relationship Id="rId10" Type="http://schemas.openxmlformats.org/officeDocument/2006/relationships/customXml" Target="../ink/ink109.xml"/><Relationship Id="rId4" Type="http://schemas.openxmlformats.org/officeDocument/2006/relationships/customXml" Target="../ink/ink104.xml"/><Relationship Id="rId9" Type="http://schemas.openxmlformats.org/officeDocument/2006/relationships/customXml" Target="../ink/ink10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4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customXml" Target="../ink/ink4.xml"/><Relationship Id="rId9" Type="http://schemas.openxmlformats.org/officeDocument/2006/relationships/customXml" Target="../ink/ink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customXml" Target="../ink/ink113.xml"/><Relationship Id="rId2" Type="http://schemas.openxmlformats.org/officeDocument/2006/relationships/customXml" Target="../ink/ink11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2.xml"/><Relationship Id="rId5" Type="http://schemas.openxmlformats.org/officeDocument/2006/relationships/image" Target="../media/image5.png"/><Relationship Id="rId4" Type="http://schemas.openxmlformats.org/officeDocument/2006/relationships/customXml" Target="../ink/ink1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8.xml"/><Relationship Id="rId3" Type="http://schemas.openxmlformats.org/officeDocument/2006/relationships/image" Target="../media/image4.png"/><Relationship Id="rId7" Type="http://schemas.openxmlformats.org/officeDocument/2006/relationships/customXml" Target="../ink/ink117.xml"/><Relationship Id="rId2" Type="http://schemas.openxmlformats.org/officeDocument/2006/relationships/customXml" Target="../ink/ink11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6.xml"/><Relationship Id="rId5" Type="http://schemas.openxmlformats.org/officeDocument/2006/relationships/image" Target="../media/image5.png"/><Relationship Id="rId4" Type="http://schemas.openxmlformats.org/officeDocument/2006/relationships/customXml" Target="../ink/ink115.xml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3.xml"/><Relationship Id="rId3" Type="http://schemas.openxmlformats.org/officeDocument/2006/relationships/image" Target="../media/image270.png"/><Relationship Id="rId7" Type="http://schemas.openxmlformats.org/officeDocument/2006/relationships/customXml" Target="../ink/ink122.xml"/><Relationship Id="rId2" Type="http://schemas.openxmlformats.org/officeDocument/2006/relationships/customXml" Target="../ink/ink11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21.xml"/><Relationship Id="rId5" Type="http://schemas.openxmlformats.org/officeDocument/2006/relationships/image" Target="../media/image280.png"/><Relationship Id="rId4" Type="http://schemas.openxmlformats.org/officeDocument/2006/relationships/customXml" Target="../ink/ink120.xml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customXml" Target="../ink/ink127.xml"/><Relationship Id="rId12" Type="http://schemas.openxmlformats.org/officeDocument/2006/relationships/image" Target="../media/image34.png"/><Relationship Id="rId2" Type="http://schemas.openxmlformats.org/officeDocument/2006/relationships/customXml" Target="../ink/ink12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26.xml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customXml" Target="../ink/ink125.xml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4.png"/><Relationship Id="rId7" Type="http://schemas.openxmlformats.org/officeDocument/2006/relationships/customXml" Target="../ink/ink12.xml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7.jpeg"/><Relationship Id="rId4" Type="http://schemas.openxmlformats.org/officeDocument/2006/relationships/customXml" Target="../ink/ink10.xml"/><Relationship Id="rId9" Type="http://schemas.openxmlformats.org/officeDocument/2006/relationships/customXml" Target="../ink/ink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10.gif"/><Relationship Id="rId3" Type="http://schemas.openxmlformats.org/officeDocument/2006/relationships/image" Target="../media/image4.png"/><Relationship Id="rId7" Type="http://schemas.openxmlformats.org/officeDocument/2006/relationships/customXml" Target="../ink/ink18.xml"/><Relationship Id="rId12" Type="http://schemas.openxmlformats.org/officeDocument/2006/relationships/image" Target="../media/image9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7.xml"/><Relationship Id="rId11" Type="http://schemas.openxmlformats.org/officeDocument/2006/relationships/customXml" Target="../ink/ink22.xml"/><Relationship Id="rId5" Type="http://schemas.openxmlformats.org/officeDocument/2006/relationships/image" Target="../media/image5.png"/><Relationship Id="rId10" Type="http://schemas.openxmlformats.org/officeDocument/2006/relationships/customXml" Target="../ink/ink21.xml"/><Relationship Id="rId4" Type="http://schemas.openxmlformats.org/officeDocument/2006/relationships/customXml" Target="../ink/ink16.xml"/><Relationship Id="rId9" Type="http://schemas.openxmlformats.org/officeDocument/2006/relationships/customXml" Target="../ink/ink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customXml" Target="../ink/ink26.xml"/><Relationship Id="rId12" Type="http://schemas.openxmlformats.org/officeDocument/2006/relationships/image" Target="../media/image13.gif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5.xml"/><Relationship Id="rId11" Type="http://schemas.openxmlformats.org/officeDocument/2006/relationships/image" Target="../media/image12.gif"/><Relationship Id="rId5" Type="http://schemas.openxmlformats.org/officeDocument/2006/relationships/image" Target="../media/image5.png"/><Relationship Id="rId10" Type="http://schemas.openxmlformats.org/officeDocument/2006/relationships/image" Target="../media/image11.gif"/><Relationship Id="rId4" Type="http://schemas.openxmlformats.org/officeDocument/2006/relationships/customXml" Target="../ink/ink24.xml"/><Relationship Id="rId9" Type="http://schemas.openxmlformats.org/officeDocument/2006/relationships/customXml" Target="../ink/ink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3" Type="http://schemas.openxmlformats.org/officeDocument/2006/relationships/image" Target="../media/image4.png"/><Relationship Id="rId7" Type="http://schemas.openxmlformats.org/officeDocument/2006/relationships/customXml" Target="../ink/ink35.xml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4.xml"/><Relationship Id="rId11" Type="http://schemas.openxmlformats.org/officeDocument/2006/relationships/image" Target="../media/image16.gif"/><Relationship Id="rId5" Type="http://schemas.openxmlformats.org/officeDocument/2006/relationships/image" Target="../media/image5.png"/><Relationship Id="rId10" Type="http://schemas.openxmlformats.org/officeDocument/2006/relationships/customXml" Target="../ink/ink38.xml"/><Relationship Id="rId4" Type="http://schemas.openxmlformats.org/officeDocument/2006/relationships/customXml" Target="../ink/ink33.xml"/><Relationship Id="rId9" Type="http://schemas.openxmlformats.org/officeDocument/2006/relationships/customXml" Target="../ink/ink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053"/>
            <a:ext cx="9144000" cy="2387600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L</a:t>
            </a:r>
            <a:r>
              <a:rPr lang="en-US" noProof="1">
                <a:ea typeface="+mj-lt"/>
                <a:cs typeface="+mj-lt"/>
              </a:rPr>
              <a:t>’IA sélectionnera-t-elle les</a:t>
            </a:r>
            <a:endParaRPr lang="en-US" noProof="1">
              <a:cs typeface="Calibri Light"/>
            </a:endParaRPr>
          </a:p>
          <a:p>
            <a:r>
              <a:rPr lang="en-US" noProof="1">
                <a:ea typeface="+mj-lt"/>
                <a:cs typeface="+mj-lt"/>
              </a:rPr>
              <a:t>futurs champions ?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18763"/>
            <a:ext cx="9144000" cy="16557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200" dirty="0">
                <a:cs typeface="Calibri"/>
              </a:rPr>
              <a:t>Arthur Leroy </a:t>
            </a:r>
          </a:p>
          <a:p>
            <a:r>
              <a:rPr lang="en-US" dirty="0">
                <a:cs typeface="Calibri"/>
              </a:rPr>
              <a:t>The University of Manchester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Sports &amp; Innovation, 08/09/20223</a:t>
            </a:r>
          </a:p>
        </p:txBody>
      </p:sp>
      <p:pic>
        <p:nvPicPr>
          <p:cNvPr id="4" name="Picture 3" descr="A purple rectangular sign with yellow text&#10;&#10;Description automatically generated">
            <a:extLst>
              <a:ext uri="{FF2B5EF4-FFF2-40B4-BE49-F238E27FC236}">
                <a16:creationId xmlns:a16="http://schemas.microsoft.com/office/drawing/2014/main" id="{2670EF40-A64D-546D-7A8E-1F7052288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3" y="61256"/>
            <a:ext cx="3841202" cy="2544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AC182A6-53A7-A130-D4B1-A0ED0AB8E075}"/>
                  </a:ext>
                </a:extLst>
              </p14:cNvPr>
              <p14:cNvContentPartPr/>
              <p14:nvPr/>
            </p14:nvContentPartPr>
            <p14:xfrm>
              <a:off x="1609396" y="2444509"/>
              <a:ext cx="8971483" cy="19706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AC182A6-53A7-A130-D4B1-A0ED0AB8E0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0396" y="1971565"/>
                <a:ext cx="8989123" cy="985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5385EB7-3494-170A-7021-0ACFDFC2EE26}"/>
                  </a:ext>
                </a:extLst>
              </p14:cNvPr>
              <p14:cNvContentPartPr/>
              <p14:nvPr/>
            </p14:nvContentPartPr>
            <p14:xfrm>
              <a:off x="1609396" y="4520302"/>
              <a:ext cx="8971483" cy="19706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5385EB7-3494-170A-7021-0ACFDFC2EE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0396" y="4027652"/>
                <a:ext cx="8989123" cy="9853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Un gif </a:t>
            </a:r>
            <a:r>
              <a:rPr lang="en-US" sz="3600" dirty="0" err="1">
                <a:cs typeface="Calibri Light"/>
              </a:rPr>
              <a:t>vaut</a:t>
            </a:r>
            <a:r>
              <a:rPr lang="en-US" sz="3600" dirty="0">
                <a:cs typeface="Calibri Light"/>
              </a:rPr>
              <a:t> </a:t>
            </a:r>
            <a:r>
              <a:rPr lang="en-US" sz="3600" dirty="0" err="1">
                <a:cs typeface="Calibri Light"/>
              </a:rPr>
              <a:t>mille</a:t>
            </a:r>
            <a:r>
              <a:rPr lang="en-US" sz="3600" dirty="0">
                <a:cs typeface="Calibri Light"/>
              </a:rPr>
              <a:t> mots : A posteriori</a:t>
            </a:r>
            <a:endParaRPr lang="en-US" sz="3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2F589FF-F8EA-0F0B-F674-612F752450EC}"/>
                  </a:ext>
                </a:extLst>
              </p14:cNvPr>
              <p14:cNvContentPartPr/>
              <p14:nvPr/>
            </p14:nvContentPartPr>
            <p14:xfrm>
              <a:off x="1740243" y="561202"/>
              <a:ext cx="15445" cy="15445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2F589FF-F8EA-0F0B-F674-612F752450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4118" y="175077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2B67227-7424-3784-680E-C3BFE589C550}"/>
                  </a:ext>
                </a:extLst>
              </p14:cNvPr>
              <p14:cNvContentPartPr/>
              <p14:nvPr/>
            </p14:nvContentPartPr>
            <p14:xfrm>
              <a:off x="1740243" y="561202"/>
              <a:ext cx="15445" cy="15445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2B67227-7424-3784-680E-C3BFE589C5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4118" y="175077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line graph with different colored lines&#10;&#10;Description automatically generated">
            <a:extLst>
              <a:ext uri="{FF2B5EF4-FFF2-40B4-BE49-F238E27FC236}">
                <a16:creationId xmlns:a16="http://schemas.microsoft.com/office/drawing/2014/main" id="{5422EF28-6EC4-4863-5ECC-A7C44F2C7C67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518745" y="1222928"/>
            <a:ext cx="9154510" cy="54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23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Un gif </a:t>
            </a:r>
            <a:r>
              <a:rPr lang="en-US" sz="3600" err="1">
                <a:cs typeface="Calibri Light"/>
              </a:rPr>
              <a:t>vaut</a:t>
            </a:r>
            <a:r>
              <a:rPr lang="en-US" sz="3600" dirty="0">
                <a:cs typeface="Calibri Light"/>
              </a:rPr>
              <a:t> </a:t>
            </a:r>
            <a:r>
              <a:rPr lang="en-US" sz="3600" err="1">
                <a:cs typeface="Calibri Light"/>
              </a:rPr>
              <a:t>mille</a:t>
            </a:r>
            <a:r>
              <a:rPr lang="en-US" sz="3600" dirty="0">
                <a:cs typeface="Calibri Light"/>
              </a:rPr>
              <a:t> mots : A posteriori</a:t>
            </a:r>
            <a:endParaRPr lang="en-US" sz="3600">
              <a:cs typeface="Calibri Ligh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2F589FF-F8EA-0F0B-F674-612F752450EC}"/>
                  </a:ext>
                </a:extLst>
              </p14:cNvPr>
              <p14:cNvContentPartPr/>
              <p14:nvPr/>
            </p14:nvContentPartPr>
            <p14:xfrm>
              <a:off x="1740243" y="561202"/>
              <a:ext cx="15445" cy="15445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2F589FF-F8EA-0F0B-F674-612F752450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4118" y="175077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2B67227-7424-3784-680E-C3BFE589C550}"/>
                  </a:ext>
                </a:extLst>
              </p14:cNvPr>
              <p14:cNvContentPartPr/>
              <p14:nvPr/>
            </p14:nvContentPartPr>
            <p14:xfrm>
              <a:off x="1740243" y="561202"/>
              <a:ext cx="15445" cy="15445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2B67227-7424-3784-680E-C3BFE589C5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4118" y="175077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7855DCA-03B4-03F1-C231-0C4D53CE9611}"/>
                  </a:ext>
                </a:extLst>
              </p14:cNvPr>
              <p14:cNvContentPartPr/>
              <p14:nvPr/>
            </p14:nvContentPartPr>
            <p14:xfrm>
              <a:off x="2907195" y="372717"/>
              <a:ext cx="24847" cy="24847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7855DCA-03B4-03F1-C231-0C4D53CE96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6020" y="-248458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line graph with different colored lines&#10;&#10;Description automatically generated">
            <a:extLst>
              <a:ext uri="{FF2B5EF4-FFF2-40B4-BE49-F238E27FC236}">
                <a16:creationId xmlns:a16="http://schemas.microsoft.com/office/drawing/2014/main" id="{E50D7D43-DE35-47E2-5473-A1D9C3B76EFE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518744" y="1244990"/>
            <a:ext cx="9154510" cy="54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41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Un gif </a:t>
            </a:r>
            <a:r>
              <a:rPr lang="en-US" sz="3600" err="1">
                <a:cs typeface="Calibri Light"/>
              </a:rPr>
              <a:t>vaut</a:t>
            </a:r>
            <a:r>
              <a:rPr lang="en-US" sz="3600" dirty="0">
                <a:cs typeface="Calibri Light"/>
              </a:rPr>
              <a:t> </a:t>
            </a:r>
            <a:r>
              <a:rPr lang="en-US" sz="3600" err="1">
                <a:cs typeface="Calibri Light"/>
              </a:rPr>
              <a:t>mille</a:t>
            </a:r>
            <a:r>
              <a:rPr lang="en-US" sz="3600" dirty="0">
                <a:cs typeface="Calibri Light"/>
              </a:rPr>
              <a:t> mots : A posteriori</a:t>
            </a:r>
            <a:endParaRPr lang="en-US" sz="3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line graph with different colored lines&#10;&#10;Description automatically generated">
            <a:extLst>
              <a:ext uri="{FF2B5EF4-FFF2-40B4-BE49-F238E27FC236}">
                <a16:creationId xmlns:a16="http://schemas.microsoft.com/office/drawing/2014/main" id="{90C0627B-B4E2-F63C-1877-3C534F73875A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518002" y="1238793"/>
            <a:ext cx="9154510" cy="54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06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Mais </a:t>
            </a:r>
            <a:r>
              <a:rPr lang="en-US" sz="3600" err="1">
                <a:cs typeface="Calibri Light"/>
              </a:rPr>
              <a:t>une</a:t>
            </a:r>
            <a:r>
              <a:rPr lang="en-US" sz="3600" dirty="0">
                <a:cs typeface="Calibri Light"/>
              </a:rPr>
              <a:t> image </a:t>
            </a:r>
            <a:r>
              <a:rPr lang="en-US" sz="3600" err="1">
                <a:cs typeface="Calibri Light"/>
              </a:rPr>
              <a:t>peut</a:t>
            </a:r>
            <a:r>
              <a:rPr lang="en-US" sz="3600" dirty="0">
                <a:cs typeface="Calibri Light"/>
              </a:rPr>
              <a:t> </a:t>
            </a:r>
            <a:r>
              <a:rPr lang="en-US" sz="3600" err="1">
                <a:cs typeface="Calibri Light"/>
              </a:rPr>
              <a:t>fournir</a:t>
            </a:r>
            <a:r>
              <a:rPr lang="en-US" sz="3600" dirty="0">
                <a:cs typeface="Calibri Light"/>
              </a:rPr>
              <a:t> un bon résumé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2F589FF-F8EA-0F0B-F674-612F752450EC}"/>
                  </a:ext>
                </a:extLst>
              </p14:cNvPr>
              <p14:cNvContentPartPr/>
              <p14:nvPr/>
            </p14:nvContentPartPr>
            <p14:xfrm>
              <a:off x="1740243" y="561202"/>
              <a:ext cx="15445" cy="15445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2F589FF-F8EA-0F0B-F674-612F752450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4118" y="175077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2B67227-7424-3784-680E-C3BFE589C550}"/>
                  </a:ext>
                </a:extLst>
              </p14:cNvPr>
              <p14:cNvContentPartPr/>
              <p14:nvPr/>
            </p14:nvContentPartPr>
            <p14:xfrm>
              <a:off x="1740243" y="561202"/>
              <a:ext cx="15445" cy="15445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2B67227-7424-3784-680E-C3BFE589C5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4118" y="175077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CB619F7-4B97-3B4A-15F2-DC8ACC9427C6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515522" y="1191198"/>
            <a:ext cx="9154509" cy="54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50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Et la </a:t>
            </a:r>
            <a:r>
              <a:rPr lang="en-US" sz="3600" dirty="0" err="1">
                <a:cs typeface="Calibri Light"/>
              </a:rPr>
              <a:t>prédiction</a:t>
            </a:r>
            <a:r>
              <a:rPr lang="en-US" sz="3600" dirty="0">
                <a:cs typeface="Calibri Light"/>
              </a:rPr>
              <a:t> de performances dans tout </a:t>
            </a:r>
            <a:r>
              <a:rPr lang="en-US" sz="3600" dirty="0" err="1">
                <a:cs typeface="Calibri Light"/>
              </a:rPr>
              <a:t>ça</a:t>
            </a:r>
            <a:r>
              <a:rPr lang="en-US" sz="3600" dirty="0">
                <a:cs typeface="Calibri Light"/>
              </a:rPr>
              <a:t>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2F589FF-F8EA-0F0B-F674-612F752450EC}"/>
                  </a:ext>
                </a:extLst>
              </p14:cNvPr>
              <p14:cNvContentPartPr/>
              <p14:nvPr/>
            </p14:nvContentPartPr>
            <p14:xfrm>
              <a:off x="1740243" y="561202"/>
              <a:ext cx="15445" cy="15445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2F589FF-F8EA-0F0B-F674-612F752450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4118" y="175077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2B67227-7424-3784-680E-C3BFE589C550}"/>
                  </a:ext>
                </a:extLst>
              </p14:cNvPr>
              <p14:cNvContentPartPr/>
              <p14:nvPr/>
            </p14:nvContentPartPr>
            <p14:xfrm>
              <a:off x="1740243" y="561202"/>
              <a:ext cx="15445" cy="15445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2B67227-7424-3784-680E-C3BFE589C5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4118" y="175077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77722066-D1BE-7CF1-E3BD-8147F41E6C53}"/>
              </a:ext>
            </a:extLst>
          </p:cNvPr>
          <p:cNvSpPr txBox="1"/>
          <p:nvPr/>
        </p:nvSpPr>
        <p:spPr>
          <a:xfrm>
            <a:off x="5491369" y="422413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graph with red dots and black dots&#10;&#10;Description automatically generated">
            <a:extLst>
              <a:ext uri="{FF2B5EF4-FFF2-40B4-BE49-F238E27FC236}">
                <a16:creationId xmlns:a16="http://schemas.microsoft.com/office/drawing/2014/main" id="{2DA328CB-3C72-B65F-FF69-C0375E79C1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4904" y="979912"/>
            <a:ext cx="9609131" cy="579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95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cs typeface="Calibri Light"/>
              </a:rPr>
              <a:t>Et la </a:t>
            </a:r>
            <a:r>
              <a:rPr lang="en-US" sz="4000" dirty="0" err="1">
                <a:cs typeface="Calibri Light"/>
              </a:rPr>
              <a:t>prédiction</a:t>
            </a:r>
            <a:r>
              <a:rPr lang="en-US" sz="4000" dirty="0">
                <a:cs typeface="Calibri Light"/>
              </a:rPr>
              <a:t> de performances dans tout </a:t>
            </a:r>
            <a:r>
              <a:rPr lang="en-US" sz="4000" dirty="0" err="1">
                <a:cs typeface="Calibri Light"/>
              </a:rPr>
              <a:t>ça</a:t>
            </a:r>
            <a:r>
              <a:rPr lang="en-US" sz="4000" dirty="0">
                <a:cs typeface="Calibri Light"/>
              </a:rPr>
              <a:t> ?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77722066-D1BE-7CF1-E3BD-8147F41E6C53}"/>
              </a:ext>
            </a:extLst>
          </p:cNvPr>
          <p:cNvSpPr txBox="1"/>
          <p:nvPr/>
        </p:nvSpPr>
        <p:spPr>
          <a:xfrm>
            <a:off x="5491369" y="422413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graph with red and black dots&#10;&#10;Description automatically generated">
            <a:extLst>
              <a:ext uri="{FF2B5EF4-FFF2-40B4-BE49-F238E27FC236}">
                <a16:creationId xmlns:a16="http://schemas.microsoft.com/office/drawing/2014/main" id="{335B69F2-BE43-195C-BCE3-BBF8C43753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647" y="1005940"/>
            <a:ext cx="9603926" cy="57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84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517" y="51444"/>
            <a:ext cx="9416142" cy="728559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Sous le tapis de </a:t>
            </a:r>
            <a:r>
              <a:rPr lang="en-US" sz="3600" dirty="0" err="1">
                <a:cs typeface="Calibri Light"/>
              </a:rPr>
              <a:t>l'innovation</a:t>
            </a:r>
            <a:r>
              <a:rPr lang="en-US" sz="3600" dirty="0">
                <a:cs typeface="Calibri Light"/>
              </a:rPr>
              <a:t> : des </a:t>
            </a:r>
            <a:r>
              <a:rPr lang="en-US" sz="3600" dirty="0" err="1">
                <a:cs typeface="Calibri Light"/>
              </a:rPr>
              <a:t>formules</a:t>
            </a:r>
            <a:r>
              <a:rPr lang="en-US" sz="3600" dirty="0">
                <a:cs typeface="Calibri Light"/>
              </a:rPr>
              <a:t>...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oup of math equations&#10;&#10;Description automatically generated">
            <a:extLst>
              <a:ext uri="{FF2B5EF4-FFF2-40B4-BE49-F238E27FC236}">
                <a16:creationId xmlns:a16="http://schemas.microsoft.com/office/drawing/2014/main" id="{FCE185C2-9C30-D55C-14BE-6477B896C0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66" y="2008165"/>
            <a:ext cx="11909720" cy="33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33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… et du code...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17C61327-30EB-2CCE-AADC-69FC92D69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4178" y="1509650"/>
            <a:ext cx="9400093" cy="445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69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… pour </a:t>
            </a:r>
            <a:r>
              <a:rPr lang="en-US" sz="3600" dirty="0" err="1">
                <a:cs typeface="Calibri Light"/>
              </a:rPr>
              <a:t>apprendre</a:t>
            </a:r>
            <a:r>
              <a:rPr lang="en-US" sz="3600" dirty="0">
                <a:cs typeface="Calibri Light"/>
              </a:rPr>
              <a:t> à </a:t>
            </a:r>
            <a:r>
              <a:rPr lang="en-US" sz="3600" dirty="0" err="1">
                <a:cs typeface="Calibri Light"/>
              </a:rPr>
              <a:t>mieux</a:t>
            </a:r>
            <a:r>
              <a:rPr lang="en-US" sz="3600" dirty="0">
                <a:cs typeface="Calibri Light"/>
              </a:rPr>
              <a:t> </a:t>
            </a:r>
            <a:r>
              <a:rPr lang="en-US" sz="3600" dirty="0" err="1">
                <a:cs typeface="Calibri Light"/>
              </a:rPr>
              <a:t>prédire</a:t>
            </a:r>
            <a:r>
              <a:rPr lang="en-US" sz="3600" dirty="0">
                <a:cs typeface="Calibri Light"/>
              </a:rPr>
              <a:t>...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F4D250-4E97-95CA-87B6-0605F61D13AD}"/>
                  </a:ext>
                </a:extLst>
              </p14:cNvPr>
              <p14:cNvContentPartPr/>
              <p14:nvPr/>
            </p14:nvContentPartPr>
            <p14:xfrm>
              <a:off x="5507935" y="422412"/>
              <a:ext cx="24847" cy="24847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F4D250-4E97-95CA-87B6-0605F61D13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6760" y="-198763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aph with lines and dots&#10;&#10;Description automatically generated">
            <a:extLst>
              <a:ext uri="{FF2B5EF4-FFF2-40B4-BE49-F238E27FC236}">
                <a16:creationId xmlns:a16="http://schemas.microsoft.com/office/drawing/2014/main" id="{EE3D6C40-39D1-58FF-0952-0F41AD4914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1372" y="1056516"/>
            <a:ext cx="9149254" cy="55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50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… pour </a:t>
            </a:r>
            <a:r>
              <a:rPr lang="en-US" sz="3600" dirty="0" err="1">
                <a:cs typeface="Calibri Light"/>
              </a:rPr>
              <a:t>apprendre</a:t>
            </a:r>
            <a:r>
              <a:rPr lang="en-US" sz="3600" dirty="0">
                <a:cs typeface="Calibri Light"/>
              </a:rPr>
              <a:t> à </a:t>
            </a:r>
            <a:r>
              <a:rPr lang="en-US" sz="3600" dirty="0" err="1">
                <a:cs typeface="Calibri Light"/>
              </a:rPr>
              <a:t>mieux</a:t>
            </a:r>
            <a:r>
              <a:rPr lang="en-US" sz="3600" dirty="0">
                <a:cs typeface="Calibri Light"/>
              </a:rPr>
              <a:t> </a:t>
            </a:r>
            <a:r>
              <a:rPr lang="en-US" sz="3600" dirty="0" err="1">
                <a:cs typeface="Calibri Light"/>
              </a:rPr>
              <a:t>prédire</a:t>
            </a:r>
            <a:r>
              <a:rPr lang="en-US" sz="3600" dirty="0">
                <a:cs typeface="Calibri Light"/>
              </a:rPr>
              <a:t>...</a:t>
            </a:r>
            <a:endParaRPr lang="en-US" sz="3600" dirty="0" err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FC4CF2E-2FE3-5785-68F8-89C2AADA14CB}"/>
                  </a:ext>
                </a:extLst>
              </p14:cNvPr>
              <p14:cNvContentPartPr/>
              <p14:nvPr/>
            </p14:nvContentPartPr>
            <p14:xfrm>
              <a:off x="3171568" y="427337"/>
              <a:ext cx="15445" cy="1544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FC4CF2E-2FE3-5785-68F8-89C2AADA14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443" y="4121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F37DE0A-44E9-4BA6-66E4-10DF1CB558FC}"/>
                  </a:ext>
                </a:extLst>
              </p14:cNvPr>
              <p14:cNvContentPartPr/>
              <p14:nvPr/>
            </p14:nvContentPartPr>
            <p14:xfrm>
              <a:off x="3171568" y="427337"/>
              <a:ext cx="15445" cy="15445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F37DE0A-44E9-4BA6-66E4-10DF1CB558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443" y="4121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graph with lines and dots&#10;&#10;Description automatically generated">
            <a:extLst>
              <a:ext uri="{FF2B5EF4-FFF2-40B4-BE49-F238E27FC236}">
                <a16:creationId xmlns:a16="http://schemas.microsoft.com/office/drawing/2014/main" id="{00A35340-0FFC-F747-F126-D248DC6864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5502" y="1052761"/>
            <a:ext cx="9141747" cy="551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30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-1106"/>
            <a:ext cx="11338033" cy="750331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cs typeface="Calibri Light"/>
              </a:rPr>
              <a:t>Etudier</a:t>
            </a:r>
            <a:r>
              <a:rPr lang="en-US" sz="3600" dirty="0">
                <a:cs typeface="Calibri Light"/>
              </a:rPr>
              <a:t> la performance au </a:t>
            </a:r>
            <a:r>
              <a:rPr lang="en-US" sz="3600" noProof="1">
                <a:cs typeface="Calibri Light"/>
              </a:rPr>
              <a:t>cours</a:t>
            </a:r>
            <a:r>
              <a:rPr lang="en-US" sz="3600" dirty="0">
                <a:cs typeface="Calibri Light"/>
              </a:rPr>
              <a:t> du temps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FC4CF2E-2FE3-5785-68F8-89C2AADA14CB}"/>
                  </a:ext>
                </a:extLst>
              </p14:cNvPr>
              <p14:cNvContentPartPr/>
              <p14:nvPr/>
            </p14:nvContentPartPr>
            <p14:xfrm>
              <a:off x="3171568" y="427337"/>
              <a:ext cx="15445" cy="1544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FC4CF2E-2FE3-5785-68F8-89C2AADA14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443" y="4121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F37DE0A-44E9-4BA6-66E4-10DF1CB558FC}"/>
                  </a:ext>
                </a:extLst>
              </p14:cNvPr>
              <p14:cNvContentPartPr/>
              <p14:nvPr/>
            </p14:nvContentPartPr>
            <p14:xfrm>
              <a:off x="3171568" y="427337"/>
              <a:ext cx="15445" cy="15445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F37DE0A-44E9-4BA6-66E4-10DF1CB558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443" y="4121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diagram of a number of dots&#10;&#10;Description automatically generated">
            <a:extLst>
              <a:ext uri="{FF2B5EF4-FFF2-40B4-BE49-F238E27FC236}">
                <a16:creationId xmlns:a16="http://schemas.microsoft.com/office/drawing/2014/main" id="{E729172F-FE76-7901-B7D4-91CD63CCA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254" y="1910428"/>
            <a:ext cx="12202508" cy="41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06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… et identifier les patterns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4BC74F0-EDA2-283E-3BB9-82A08FE759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683" y="1418583"/>
            <a:ext cx="10815519" cy="5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10308770" cy="70678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cs typeface="Calibri Light"/>
              </a:rPr>
              <a:t>Verdict : </a:t>
            </a:r>
            <a:r>
              <a:rPr lang="en-US" sz="4000" dirty="0" err="1">
                <a:cs typeface="Calibri Light"/>
              </a:rPr>
              <a:t>peut</a:t>
            </a:r>
            <a:r>
              <a:rPr lang="en-US" sz="4000" dirty="0">
                <a:cs typeface="Calibri Light"/>
              </a:rPr>
              <a:t>-on identifier les futures </a:t>
            </a:r>
            <a:r>
              <a:rPr lang="en-US" sz="4000" dirty="0" err="1">
                <a:cs typeface="Calibri Light"/>
              </a:rPr>
              <a:t>championnes</a:t>
            </a:r>
            <a:r>
              <a:rPr lang="en-US" sz="4000" dirty="0">
                <a:cs typeface="Calibri Light"/>
              </a:rPr>
              <a:t> ?</a:t>
            </a:r>
            <a:endParaRPr lang="en-US" dirty="0">
              <a:cs typeface="Calibri Ligh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line graph of different colored dots&#10;&#10;Description automatically generated">
            <a:extLst>
              <a:ext uri="{FF2B5EF4-FFF2-40B4-BE49-F238E27FC236}">
                <a16:creationId xmlns:a16="http://schemas.microsoft.com/office/drawing/2014/main" id="{779FD211-EFED-0D8B-1B98-ECDBFD9ED4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142" y="763613"/>
            <a:ext cx="10965425" cy="59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66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Et les </a:t>
            </a:r>
            <a:r>
              <a:rPr lang="en-US" sz="3600" dirty="0" err="1">
                <a:cs typeface="Calibri Light"/>
              </a:rPr>
              <a:t>futurs</a:t>
            </a:r>
            <a:r>
              <a:rPr lang="en-US" sz="3600" dirty="0">
                <a:cs typeface="Calibri Light"/>
              </a:rPr>
              <a:t> champions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C22ECB5-143F-62CD-9BEA-AE82CEA558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475" y="756655"/>
            <a:ext cx="10972800" cy="60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32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cs typeface="Calibri Light"/>
              </a:rPr>
              <a:t>Le sport </a:t>
            </a:r>
            <a:r>
              <a:rPr lang="en-US" sz="4000" dirty="0" err="1">
                <a:cs typeface="Calibri Light"/>
              </a:rPr>
              <a:t>comme</a:t>
            </a:r>
            <a:r>
              <a:rPr lang="en-US" sz="4000" dirty="0">
                <a:cs typeface="Calibri Light"/>
              </a:rPr>
              <a:t> </a:t>
            </a:r>
            <a:r>
              <a:rPr lang="en-US" sz="4000" dirty="0" err="1">
                <a:cs typeface="Calibri Light"/>
              </a:rPr>
              <a:t>moteur</a:t>
            </a:r>
            <a:r>
              <a:rPr lang="en-US" sz="4000" dirty="0">
                <a:cs typeface="Calibri Light"/>
              </a:rPr>
              <a:t> à </a:t>
            </a:r>
            <a:r>
              <a:rPr lang="en-US" sz="4000" dirty="0" err="1">
                <a:cs typeface="Calibri Light"/>
              </a:rPr>
              <a:t>l'innovation</a:t>
            </a:r>
            <a:r>
              <a:rPr lang="en-US" sz="4000" dirty="0">
                <a:cs typeface="Calibri Light"/>
              </a:rPr>
              <a:t> ? 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48ADACD-32FA-4B3E-1831-8C5528694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5194" y="3423745"/>
            <a:ext cx="3373820" cy="3386958"/>
          </a:xfrm>
          <a:prstGeom prst="rect">
            <a:avLst/>
          </a:prstGeom>
        </p:spPr>
      </p:pic>
      <p:pic>
        <p:nvPicPr>
          <p:cNvPr id="4" name="Picture 3" descr="A graph with colorful lines and dots&#10;&#10;Description automatically generated">
            <a:extLst>
              <a:ext uri="{FF2B5EF4-FFF2-40B4-BE49-F238E27FC236}">
                <a16:creationId xmlns:a16="http://schemas.microsoft.com/office/drawing/2014/main" id="{F074ED10-4FA6-9ADB-EEFC-571DC0427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6193" y="978978"/>
            <a:ext cx="5121164" cy="2796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519AC-12C1-4DD8-6BB4-30D5CEA5E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192" y="976506"/>
            <a:ext cx="4201510" cy="3302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61D598-2187-478C-D650-4384F08007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160" y="4529958"/>
            <a:ext cx="4569371" cy="2278116"/>
          </a:xfrm>
          <a:prstGeom prst="rect">
            <a:avLst/>
          </a:prstGeom>
        </p:spPr>
      </p:pic>
      <p:pic>
        <p:nvPicPr>
          <p:cNvPr id="41" name="Picture 40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79317B19-0699-9CD2-15B6-04BAE8D544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6195" y="4173921"/>
            <a:ext cx="3439510" cy="256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19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cs typeface="Calibri Light"/>
              </a:rPr>
              <a:t>IA ? </a:t>
            </a:r>
            <a:r>
              <a:rPr lang="fr-FR" sz="4000" dirty="0">
                <a:cs typeface="Calibri Light"/>
              </a:rPr>
              <a:t>Apprentissage</a:t>
            </a:r>
            <a:r>
              <a:rPr lang="en-US" sz="4000" dirty="0">
                <a:cs typeface="Calibri Light"/>
              </a:rPr>
              <a:t> ? Deep Learning ?</a:t>
            </a:r>
            <a:r>
              <a:rPr lang="en-US" dirty="0">
                <a:cs typeface="Calibri Light"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2F589FF-F8EA-0F0B-F674-612F752450EC}"/>
                  </a:ext>
                </a:extLst>
              </p14:cNvPr>
              <p14:cNvContentPartPr/>
              <p14:nvPr/>
            </p14:nvContentPartPr>
            <p14:xfrm>
              <a:off x="1740243" y="561202"/>
              <a:ext cx="15445" cy="15445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2F589FF-F8EA-0F0B-F674-612F752450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9563" y="175077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2B67227-7424-3784-680E-C3BFE589C550}"/>
                  </a:ext>
                </a:extLst>
              </p14:cNvPr>
              <p14:cNvContentPartPr/>
              <p14:nvPr/>
            </p14:nvContentPartPr>
            <p14:xfrm>
              <a:off x="1740243" y="561202"/>
              <a:ext cx="15445" cy="15445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2B67227-7424-3784-680E-C3BFE589C5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9563" y="175077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45414"/>
                <a:ext cx="772250" cy="772250"/>
              </a:xfrm>
              <a:prstGeom prst="rect">
                <a:avLst/>
              </a:prstGeom>
            </p:spPr>
          </p:pic>
        </mc:Fallback>
      </mc:AlternateContent>
      <p:pic>
        <p:nvPicPr>
          <p:cNvPr id="43" name="Picture 42" descr="A cartoon of a robot reading a book&#10;&#10;Description automatically generated">
            <a:extLst>
              <a:ext uri="{FF2B5EF4-FFF2-40B4-BE49-F238E27FC236}">
                <a16:creationId xmlns:a16="http://schemas.microsoft.com/office/drawing/2014/main" id="{4601FC77-7BCC-C6A8-6FB0-5ECE0CA3B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953" y="885497"/>
            <a:ext cx="3334407" cy="2249214"/>
          </a:xfrm>
          <a:prstGeom prst="rect">
            <a:avLst/>
          </a:prstGeom>
        </p:spPr>
      </p:pic>
      <p:pic>
        <p:nvPicPr>
          <p:cNvPr id="44" name="Picture 43" descr="A diagram of a machine learning&#10;&#10;Description automatically generated">
            <a:extLst>
              <a:ext uri="{FF2B5EF4-FFF2-40B4-BE49-F238E27FC236}">
                <a16:creationId xmlns:a16="http://schemas.microsoft.com/office/drawing/2014/main" id="{9D1D121F-8BE9-CDE3-B60E-52418505F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6297" y="1709865"/>
            <a:ext cx="8720956" cy="50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87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err="1">
                <a:cs typeface="Calibri Light"/>
              </a:rPr>
              <a:t>Apprendre</a:t>
            </a:r>
            <a:r>
              <a:rPr lang="en-US" sz="4000" dirty="0">
                <a:cs typeface="Calibri Light"/>
              </a:rPr>
              <a:t> quoi ? Comment ? </a:t>
            </a:r>
            <a:r>
              <a:rPr lang="en-US" dirty="0">
                <a:cs typeface="Calibri Light"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F4D250-4E97-95CA-87B6-0605F61D13AD}"/>
                  </a:ext>
                </a:extLst>
              </p14:cNvPr>
              <p14:cNvContentPartPr/>
              <p14:nvPr/>
            </p14:nvContentPartPr>
            <p14:xfrm>
              <a:off x="5507935" y="422412"/>
              <a:ext cx="24847" cy="24847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F4D250-4E97-95CA-87B6-0605F61D13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6760" y="-198763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white rectangular sign with yellow and black symbols&#10;&#10;Description automatically generated">
            <a:extLst>
              <a:ext uri="{FF2B5EF4-FFF2-40B4-BE49-F238E27FC236}">
                <a16:creationId xmlns:a16="http://schemas.microsoft.com/office/drawing/2014/main" id="{6BA99B3F-B990-EB83-A67C-4FE413D244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54" y="1014857"/>
            <a:ext cx="11712937" cy="557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E2612-5D50-987C-673F-D7D4F91C1B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8607" y="1585749"/>
            <a:ext cx="6881647" cy="51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66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cs typeface="Calibri Light"/>
              </a:rPr>
              <a:t>Processus </a:t>
            </a:r>
            <a:r>
              <a:rPr lang="en-US" sz="4000" err="1">
                <a:cs typeface="Calibri Light"/>
              </a:rPr>
              <a:t>Gaussiens</a:t>
            </a:r>
            <a:r>
              <a:rPr lang="en-US" sz="4000" dirty="0">
                <a:cs typeface="Calibri Light"/>
              </a:rPr>
              <a:t>, </a:t>
            </a:r>
            <a:r>
              <a:rPr lang="en-US" sz="4000" err="1">
                <a:cs typeface="Calibri Light"/>
              </a:rPr>
              <a:t>apprendre</a:t>
            </a:r>
            <a:r>
              <a:rPr lang="en-US" sz="4000" dirty="0">
                <a:cs typeface="Calibri Light"/>
              </a:rPr>
              <a:t> </a:t>
            </a:r>
            <a:r>
              <a:rPr lang="en-US" sz="4000" err="1">
                <a:cs typeface="Calibri Light"/>
              </a:rPr>
              <a:t>l'incertitude</a:t>
            </a:r>
            <a:r>
              <a:rPr lang="en-US" dirty="0">
                <a:cs typeface="Calibri Light"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F4D250-4E97-95CA-87B6-0605F61D13AD}"/>
                  </a:ext>
                </a:extLst>
              </p14:cNvPr>
              <p14:cNvContentPartPr/>
              <p14:nvPr/>
            </p14:nvContentPartPr>
            <p14:xfrm>
              <a:off x="5507935" y="422412"/>
              <a:ext cx="24847" cy="24847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F4D250-4E97-95CA-87B6-0605F61D13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6760" y="-198763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5ABDBC1-659A-8158-F9EA-4C154F6126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4505" y="2568451"/>
            <a:ext cx="4008408" cy="3272861"/>
          </a:xfrm>
          <a:prstGeom prst="rect">
            <a:avLst/>
          </a:prstGeom>
        </p:spPr>
      </p:pic>
      <p:pic>
        <p:nvPicPr>
          <p:cNvPr id="4" name="Picture 3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7FE33D47-6E0A-FC0A-4C46-2D6347A9B5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4590" y="2568451"/>
            <a:ext cx="3994030" cy="3272862"/>
          </a:xfrm>
          <a:prstGeom prst="rect">
            <a:avLst/>
          </a:prstGeom>
        </p:spPr>
      </p:pic>
      <p:pic>
        <p:nvPicPr>
          <p:cNvPr id="5" name="Picture 4" descr="A line graph with numbers&#10;&#10;Description automatically generated">
            <a:extLst>
              <a:ext uri="{FF2B5EF4-FFF2-40B4-BE49-F238E27FC236}">
                <a16:creationId xmlns:a16="http://schemas.microsoft.com/office/drawing/2014/main" id="{13059942-A835-873E-D9A4-B8ED20BA07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82" y="2568203"/>
            <a:ext cx="4080294" cy="3272861"/>
          </a:xfrm>
          <a:prstGeom prst="rect">
            <a:avLst/>
          </a:prstGeom>
        </p:spPr>
      </p:pic>
      <p:pic>
        <p:nvPicPr>
          <p:cNvPr id="41" name="Picture 40" descr="A white rectangular sign with yellow and black symbols&#10;&#10;Description automatically generated">
            <a:extLst>
              <a:ext uri="{FF2B5EF4-FFF2-40B4-BE49-F238E27FC236}">
                <a16:creationId xmlns:a16="http://schemas.microsoft.com/office/drawing/2014/main" id="{72469170-6E63-3664-EB0A-01EE29F72A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954" y="1014857"/>
            <a:ext cx="11712937" cy="5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22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851571" cy="717673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Mais au fait, </a:t>
            </a:r>
            <a:r>
              <a:rPr lang="en-US" sz="3600" dirty="0" err="1">
                <a:cs typeface="Calibri Light"/>
              </a:rPr>
              <a:t>ça</a:t>
            </a:r>
            <a:r>
              <a:rPr lang="en-US" sz="3600" dirty="0">
                <a:cs typeface="Calibri Light"/>
              </a:rPr>
              <a:t> </a:t>
            </a:r>
            <a:r>
              <a:rPr lang="en-US" sz="3600" dirty="0" err="1">
                <a:cs typeface="Calibri Light"/>
              </a:rPr>
              <a:t>veut</a:t>
            </a:r>
            <a:r>
              <a:rPr lang="en-US" sz="3600" dirty="0">
                <a:cs typeface="Calibri Light"/>
              </a:rPr>
              <a:t> dire quoi </a:t>
            </a:r>
            <a:r>
              <a:rPr lang="en-US" sz="3600" i="1" dirty="0" err="1">
                <a:cs typeface="Calibri Light"/>
              </a:rPr>
              <a:t>apprendre</a:t>
            </a:r>
            <a:r>
              <a:rPr lang="en-US" sz="3600" i="1" dirty="0">
                <a:cs typeface="Calibri Light"/>
              </a:rPr>
              <a:t> </a:t>
            </a:r>
            <a:r>
              <a:rPr lang="en-US" sz="3600" dirty="0">
                <a:cs typeface="Calibri Light"/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19">
            <a:extLst>
              <a:ext uri="{FF2B5EF4-FFF2-40B4-BE49-F238E27FC236}">
                <a16:creationId xmlns:a16="http://schemas.microsoft.com/office/drawing/2014/main" id="{73FF1292-73BE-BF68-8B5F-8F411CC0F9D3}"/>
              </a:ext>
            </a:extLst>
          </p:cNvPr>
          <p:cNvSpPr txBox="1"/>
          <p:nvPr/>
        </p:nvSpPr>
        <p:spPr>
          <a:xfrm>
            <a:off x="8423787" y="1889385"/>
            <a:ext cx="341811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/>
              <a:t>Connaissances</a:t>
            </a:r>
            <a:r>
              <a:rPr lang="en-GB" sz="2400" b="1" dirty="0"/>
              <a:t> </a:t>
            </a:r>
            <a:r>
              <a:rPr lang="en-GB" sz="2400" b="1" dirty="0">
                <a:solidFill>
                  <a:schemeClr val="accent2"/>
                </a:solidFill>
              </a:rPr>
              <a:t>a priori</a:t>
            </a:r>
            <a:endParaRPr lang="en-US" sz="2400" b="1" dirty="0">
              <a:solidFill>
                <a:schemeClr val="accent2"/>
              </a:solidFill>
              <a:cs typeface="Calibri" panose="020F0502020204030204"/>
            </a:endParaRPr>
          </a:p>
        </p:txBody>
      </p:sp>
      <p:cxnSp>
        <p:nvCxnSpPr>
          <p:cNvPr id="9" name="Connecteur en arc 33">
            <a:extLst>
              <a:ext uri="{FF2B5EF4-FFF2-40B4-BE49-F238E27FC236}">
                <a16:creationId xmlns:a16="http://schemas.microsoft.com/office/drawing/2014/main" id="{A5EEFBBD-592D-EB1E-316C-9BE34D3BA6E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28441" y="2544363"/>
            <a:ext cx="574121" cy="879867"/>
          </a:xfrm>
          <a:prstGeom prst="curvedConnector2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4">
                <a:extLst>
                  <a:ext uri="{FF2B5EF4-FFF2-40B4-BE49-F238E27FC236}">
                    <a16:creationId xmlns:a16="http://schemas.microsoft.com/office/drawing/2014/main" id="{380A2396-7EF5-86D5-A422-61322C617A1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9234" y="3633838"/>
                <a:ext cx="10662747" cy="76899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sz="24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21" name="ZoneTexte 4">
                <a:extLst>
                  <a:ext uri="{FF2B5EF4-FFF2-40B4-BE49-F238E27FC236}">
                    <a16:creationId xmlns:a16="http://schemas.microsoft.com/office/drawing/2014/main" id="{380A2396-7EF5-86D5-A422-61322C617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4" y="3633838"/>
                <a:ext cx="10662747" cy="7689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7708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851571" cy="717673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Mais au fait, </a:t>
            </a:r>
            <a:r>
              <a:rPr lang="en-US" sz="3600" dirty="0" err="1">
                <a:cs typeface="Calibri Light"/>
              </a:rPr>
              <a:t>ça</a:t>
            </a:r>
            <a:r>
              <a:rPr lang="en-US" sz="3600" dirty="0">
                <a:cs typeface="Calibri Light"/>
              </a:rPr>
              <a:t> </a:t>
            </a:r>
            <a:r>
              <a:rPr lang="en-US" sz="3600" dirty="0" err="1">
                <a:cs typeface="Calibri Light"/>
              </a:rPr>
              <a:t>veut</a:t>
            </a:r>
            <a:r>
              <a:rPr lang="en-US" sz="3600" dirty="0">
                <a:cs typeface="Calibri Light"/>
              </a:rPr>
              <a:t> dire quoi </a:t>
            </a:r>
            <a:r>
              <a:rPr lang="en-US" sz="3600" i="1" dirty="0" err="1">
                <a:cs typeface="Calibri Light"/>
              </a:rPr>
              <a:t>apprendre</a:t>
            </a:r>
            <a:r>
              <a:rPr lang="en-US" sz="3600" i="1" dirty="0">
                <a:cs typeface="Calibri Light"/>
              </a:rPr>
              <a:t> </a:t>
            </a:r>
            <a:r>
              <a:rPr lang="en-US" sz="3600" dirty="0">
                <a:cs typeface="Calibri Light"/>
              </a:rPr>
              <a:t>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19">
            <a:extLst>
              <a:ext uri="{FF2B5EF4-FFF2-40B4-BE49-F238E27FC236}">
                <a16:creationId xmlns:a16="http://schemas.microsoft.com/office/drawing/2014/main" id="{73FF1292-73BE-BF68-8B5F-8F411CC0F9D3}"/>
              </a:ext>
            </a:extLst>
          </p:cNvPr>
          <p:cNvSpPr txBox="1"/>
          <p:nvPr/>
        </p:nvSpPr>
        <p:spPr>
          <a:xfrm>
            <a:off x="8423787" y="1889385"/>
            <a:ext cx="341811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/>
              <a:t>Connaissances</a:t>
            </a:r>
            <a:r>
              <a:rPr lang="en-GB" sz="2400" b="1" dirty="0"/>
              <a:t> </a:t>
            </a:r>
            <a:r>
              <a:rPr lang="en-GB" sz="2400" b="1" dirty="0">
                <a:solidFill>
                  <a:schemeClr val="accent2"/>
                </a:solidFill>
              </a:rPr>
              <a:t>a priori</a:t>
            </a:r>
            <a:endParaRPr lang="en-US" sz="2400" b="1" dirty="0">
              <a:solidFill>
                <a:schemeClr val="accent2"/>
              </a:solidFill>
              <a:cs typeface="Calibri" panose="020F0502020204030204"/>
            </a:endParaRPr>
          </a:p>
        </p:txBody>
      </p:sp>
      <p:sp>
        <p:nvSpPr>
          <p:cNvPr id="6" name="ZoneTexte 21">
            <a:extLst>
              <a:ext uri="{FF2B5EF4-FFF2-40B4-BE49-F238E27FC236}">
                <a16:creationId xmlns:a16="http://schemas.microsoft.com/office/drawing/2014/main" id="{FF729A19-ECA4-6699-8567-F06A31B19643}"/>
              </a:ext>
            </a:extLst>
          </p:cNvPr>
          <p:cNvSpPr txBox="1"/>
          <p:nvPr/>
        </p:nvSpPr>
        <p:spPr>
          <a:xfrm>
            <a:off x="7911118" y="5450064"/>
            <a:ext cx="342621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err="1">
                <a:solidFill>
                  <a:schemeClr val="accent2"/>
                </a:solidFill>
              </a:rPr>
              <a:t>Crédibilité</a:t>
            </a:r>
            <a:r>
              <a:rPr lang="en-GB" sz="2400" b="1" dirty="0">
                <a:solidFill>
                  <a:schemeClr val="accent2"/>
                </a:solidFill>
              </a:rPr>
              <a:t> </a:t>
            </a:r>
            <a:r>
              <a:rPr lang="en-GB" sz="2400" dirty="0"/>
              <a:t>des </a:t>
            </a:r>
            <a:r>
              <a:rPr lang="en-GB" sz="2400" err="1"/>
              <a:t>données</a:t>
            </a:r>
            <a:endParaRPr lang="en-US" sz="2400" err="1"/>
          </a:p>
        </p:txBody>
      </p:sp>
      <p:cxnSp>
        <p:nvCxnSpPr>
          <p:cNvPr id="8" name="Connecteur en arc 27">
            <a:extLst>
              <a:ext uri="{FF2B5EF4-FFF2-40B4-BE49-F238E27FC236}">
                <a16:creationId xmlns:a16="http://schemas.microsoft.com/office/drawing/2014/main" id="{37BF0E75-2688-675E-3D1F-6E9B081878F8}"/>
              </a:ext>
            </a:extLst>
          </p:cNvPr>
          <p:cNvCxnSpPr>
            <a:cxnSpLocks/>
          </p:cNvCxnSpPr>
          <p:nvPr/>
        </p:nvCxnSpPr>
        <p:spPr>
          <a:xfrm>
            <a:off x="5386461" y="2752336"/>
            <a:ext cx="703181" cy="794920"/>
          </a:xfrm>
          <a:prstGeom prst="curvedConnector2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en arc 33">
            <a:extLst>
              <a:ext uri="{FF2B5EF4-FFF2-40B4-BE49-F238E27FC236}">
                <a16:creationId xmlns:a16="http://schemas.microsoft.com/office/drawing/2014/main" id="{A5EEFBBD-592D-EB1E-316C-9BE34D3BA6E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28441" y="2544363"/>
            <a:ext cx="574121" cy="879867"/>
          </a:xfrm>
          <a:prstGeom prst="curvedConnector2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en arc 47">
            <a:extLst>
              <a:ext uri="{FF2B5EF4-FFF2-40B4-BE49-F238E27FC236}">
                <a16:creationId xmlns:a16="http://schemas.microsoft.com/office/drawing/2014/main" id="{FEF8899B-07F3-708E-EE34-874EB687F379}"/>
              </a:ext>
            </a:extLst>
          </p:cNvPr>
          <p:cNvCxnSpPr>
            <a:cxnSpLocks/>
          </p:cNvCxnSpPr>
          <p:nvPr/>
        </p:nvCxnSpPr>
        <p:spPr>
          <a:xfrm rot="10800000">
            <a:off x="6844014" y="4659370"/>
            <a:ext cx="791613" cy="901099"/>
          </a:xfrm>
          <a:prstGeom prst="curvedConnector2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4">
                <a:extLst>
                  <a:ext uri="{FF2B5EF4-FFF2-40B4-BE49-F238E27FC236}">
                    <a16:creationId xmlns:a16="http://schemas.microsoft.com/office/drawing/2014/main" id="{380A2396-7EF5-86D5-A422-61322C617A1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9234" y="3633838"/>
                <a:ext cx="10662747" cy="76899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sz="24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21" name="ZoneTexte 4">
                <a:extLst>
                  <a:ext uri="{FF2B5EF4-FFF2-40B4-BE49-F238E27FC236}">
                    <a16:creationId xmlns:a16="http://schemas.microsoft.com/office/drawing/2014/main" id="{380A2396-7EF5-86D5-A422-61322C617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4" y="3633838"/>
                <a:ext cx="10662747" cy="7689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7">
            <a:extLst>
              <a:ext uri="{FF2B5EF4-FFF2-40B4-BE49-F238E27FC236}">
                <a16:creationId xmlns:a16="http://schemas.microsoft.com/office/drawing/2014/main" id="{21B66C26-14F1-5971-D3DF-060BA3FB1BE2}"/>
              </a:ext>
            </a:extLst>
          </p:cNvPr>
          <p:cNvSpPr txBox="1"/>
          <p:nvPr/>
        </p:nvSpPr>
        <p:spPr>
          <a:xfrm>
            <a:off x="750900" y="1476002"/>
            <a:ext cx="5044877" cy="11330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accent2"/>
                </a:solidFill>
                <a:latin typeface="Calibri"/>
                <a:cs typeface="Calibri"/>
              </a:rPr>
              <a:t>Vraisemblance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des </a:t>
            </a:r>
            <a:r>
              <a:rPr lang="en-GB" sz="2400" err="1">
                <a:latin typeface="Calibri"/>
                <a:cs typeface="Calibri"/>
              </a:rPr>
              <a:t>données</a:t>
            </a:r>
            <a:r>
              <a:rPr lang="en-GB" sz="2400" dirty="0">
                <a:latin typeface="Calibri"/>
                <a:cs typeface="Calibri"/>
              </a:rPr>
              <a:t> </a:t>
            </a:r>
            <a:r>
              <a:rPr lang="en-GB" sz="2400" err="1">
                <a:latin typeface="Calibri"/>
                <a:cs typeface="Calibri"/>
              </a:rPr>
              <a:t>d'après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err="1">
                <a:latin typeface="Calibri"/>
                <a:cs typeface="Calibri"/>
              </a:rPr>
              <a:t>nos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err="1">
                <a:latin typeface="Calibri"/>
                <a:cs typeface="Calibri"/>
              </a:rPr>
              <a:t>connaissances</a:t>
            </a:r>
            <a:endParaRPr lang="en-GB"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1397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851571" cy="717673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Mais au fait, </a:t>
            </a:r>
            <a:r>
              <a:rPr lang="en-US" sz="3600" dirty="0" err="1">
                <a:cs typeface="Calibri Light"/>
              </a:rPr>
              <a:t>ça</a:t>
            </a:r>
            <a:r>
              <a:rPr lang="en-US" sz="3600" dirty="0">
                <a:cs typeface="Calibri Light"/>
              </a:rPr>
              <a:t> </a:t>
            </a:r>
            <a:r>
              <a:rPr lang="en-US" sz="3600" dirty="0" err="1">
                <a:cs typeface="Calibri Light"/>
              </a:rPr>
              <a:t>veut</a:t>
            </a:r>
            <a:r>
              <a:rPr lang="en-US" sz="3600" dirty="0">
                <a:cs typeface="Calibri Light"/>
              </a:rPr>
              <a:t> dire quoi </a:t>
            </a:r>
            <a:r>
              <a:rPr lang="en-US" sz="3600" i="1" dirty="0" err="1">
                <a:cs typeface="Calibri Light"/>
              </a:rPr>
              <a:t>apprendre</a:t>
            </a:r>
            <a:r>
              <a:rPr lang="en-US" sz="3600" i="1" dirty="0">
                <a:cs typeface="Calibri Light"/>
              </a:rPr>
              <a:t> </a:t>
            </a:r>
            <a:r>
              <a:rPr lang="en-US" sz="3600" dirty="0">
                <a:cs typeface="Calibri Light"/>
              </a:rPr>
              <a:t>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ZoneTexte 15">
            <a:extLst>
              <a:ext uri="{FF2B5EF4-FFF2-40B4-BE49-F238E27FC236}">
                <a16:creationId xmlns:a16="http://schemas.microsoft.com/office/drawing/2014/main" id="{AAE9A500-301A-620E-9428-80109CC099A9}"/>
              </a:ext>
            </a:extLst>
          </p:cNvPr>
          <p:cNvSpPr txBox="1"/>
          <p:nvPr/>
        </p:nvSpPr>
        <p:spPr>
          <a:xfrm>
            <a:off x="502580" y="5848710"/>
            <a:ext cx="374210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err="1"/>
              <a:t>Connaissances</a:t>
            </a:r>
            <a:r>
              <a:rPr lang="en-GB" sz="2400" dirty="0"/>
              <a:t> </a:t>
            </a:r>
            <a:r>
              <a:rPr lang="en-GB" sz="2400" b="1" dirty="0">
                <a:solidFill>
                  <a:schemeClr val="accent2"/>
                </a:solidFill>
              </a:rPr>
              <a:t>a posteriori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4" name="ZoneTexte 17">
            <a:extLst>
              <a:ext uri="{FF2B5EF4-FFF2-40B4-BE49-F238E27FC236}">
                <a16:creationId xmlns:a16="http://schemas.microsoft.com/office/drawing/2014/main" id="{82833358-1398-E4F8-9D45-3DB6147584FA}"/>
              </a:ext>
            </a:extLst>
          </p:cNvPr>
          <p:cNvSpPr txBox="1"/>
          <p:nvPr/>
        </p:nvSpPr>
        <p:spPr>
          <a:xfrm>
            <a:off x="750900" y="1476002"/>
            <a:ext cx="5044877" cy="11330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accent2"/>
                </a:solidFill>
                <a:latin typeface="Calibri"/>
                <a:cs typeface="Calibri"/>
              </a:rPr>
              <a:t>Vraisemblance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des </a:t>
            </a:r>
            <a:r>
              <a:rPr lang="en-GB" sz="2400" err="1">
                <a:latin typeface="Calibri"/>
                <a:cs typeface="Calibri"/>
              </a:rPr>
              <a:t>données</a:t>
            </a:r>
            <a:r>
              <a:rPr lang="en-GB" sz="2400" dirty="0">
                <a:latin typeface="Calibri"/>
                <a:cs typeface="Calibri"/>
              </a:rPr>
              <a:t> </a:t>
            </a:r>
            <a:r>
              <a:rPr lang="en-GB" sz="2400" err="1">
                <a:latin typeface="Calibri"/>
                <a:cs typeface="Calibri"/>
              </a:rPr>
              <a:t>d'après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err="1">
                <a:latin typeface="Calibri"/>
                <a:cs typeface="Calibri"/>
              </a:rPr>
              <a:t>nos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err="1">
                <a:latin typeface="Calibri"/>
                <a:cs typeface="Calibri"/>
              </a:rPr>
              <a:t>connaissances</a:t>
            </a:r>
            <a:endParaRPr lang="en-GB" sz="2400">
              <a:latin typeface="Calibri"/>
              <a:cs typeface="Calibri"/>
            </a:endParaRPr>
          </a:p>
        </p:txBody>
      </p:sp>
      <p:sp>
        <p:nvSpPr>
          <p:cNvPr id="5" name="ZoneTexte 19">
            <a:extLst>
              <a:ext uri="{FF2B5EF4-FFF2-40B4-BE49-F238E27FC236}">
                <a16:creationId xmlns:a16="http://schemas.microsoft.com/office/drawing/2014/main" id="{73FF1292-73BE-BF68-8B5F-8F411CC0F9D3}"/>
              </a:ext>
            </a:extLst>
          </p:cNvPr>
          <p:cNvSpPr txBox="1"/>
          <p:nvPr/>
        </p:nvSpPr>
        <p:spPr>
          <a:xfrm>
            <a:off x="8423787" y="1889385"/>
            <a:ext cx="341811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/>
              <a:t>Connaissances</a:t>
            </a:r>
            <a:r>
              <a:rPr lang="en-GB" sz="2400" b="1" dirty="0"/>
              <a:t> </a:t>
            </a:r>
            <a:r>
              <a:rPr lang="en-GB" sz="2400" b="1" dirty="0">
                <a:solidFill>
                  <a:schemeClr val="accent2"/>
                </a:solidFill>
              </a:rPr>
              <a:t>a priori</a:t>
            </a:r>
            <a:endParaRPr lang="en-US" sz="2400" b="1" dirty="0">
              <a:solidFill>
                <a:schemeClr val="accent2"/>
              </a:solidFill>
              <a:cs typeface="Calibri" panose="020F0502020204030204"/>
            </a:endParaRPr>
          </a:p>
        </p:txBody>
      </p:sp>
      <p:sp>
        <p:nvSpPr>
          <p:cNvPr id="6" name="ZoneTexte 21">
            <a:extLst>
              <a:ext uri="{FF2B5EF4-FFF2-40B4-BE49-F238E27FC236}">
                <a16:creationId xmlns:a16="http://schemas.microsoft.com/office/drawing/2014/main" id="{FF729A19-ECA4-6699-8567-F06A31B19643}"/>
              </a:ext>
            </a:extLst>
          </p:cNvPr>
          <p:cNvSpPr txBox="1"/>
          <p:nvPr/>
        </p:nvSpPr>
        <p:spPr>
          <a:xfrm>
            <a:off x="7911118" y="5450064"/>
            <a:ext cx="342621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err="1">
                <a:solidFill>
                  <a:schemeClr val="accent2"/>
                </a:solidFill>
              </a:rPr>
              <a:t>Crédibilité</a:t>
            </a:r>
            <a:r>
              <a:rPr lang="en-GB" sz="2400" b="1" dirty="0">
                <a:solidFill>
                  <a:schemeClr val="accent2"/>
                </a:solidFill>
              </a:rPr>
              <a:t> </a:t>
            </a:r>
            <a:r>
              <a:rPr lang="en-GB" sz="2400" dirty="0"/>
              <a:t>des </a:t>
            </a:r>
            <a:r>
              <a:rPr lang="en-GB" sz="2400" err="1"/>
              <a:t>données</a:t>
            </a:r>
            <a:endParaRPr lang="en-US" sz="2400" err="1"/>
          </a:p>
        </p:txBody>
      </p:sp>
      <p:cxnSp>
        <p:nvCxnSpPr>
          <p:cNvPr id="8" name="Connecteur en arc 27">
            <a:extLst>
              <a:ext uri="{FF2B5EF4-FFF2-40B4-BE49-F238E27FC236}">
                <a16:creationId xmlns:a16="http://schemas.microsoft.com/office/drawing/2014/main" id="{37BF0E75-2688-675E-3D1F-6E9B081878F8}"/>
              </a:ext>
            </a:extLst>
          </p:cNvPr>
          <p:cNvCxnSpPr>
            <a:cxnSpLocks/>
          </p:cNvCxnSpPr>
          <p:nvPr/>
        </p:nvCxnSpPr>
        <p:spPr>
          <a:xfrm>
            <a:off x="5386461" y="2752336"/>
            <a:ext cx="703181" cy="794920"/>
          </a:xfrm>
          <a:prstGeom prst="curvedConnector2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en arc 33">
            <a:extLst>
              <a:ext uri="{FF2B5EF4-FFF2-40B4-BE49-F238E27FC236}">
                <a16:creationId xmlns:a16="http://schemas.microsoft.com/office/drawing/2014/main" id="{A5EEFBBD-592D-EB1E-316C-9BE34D3BA6E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28441" y="2544363"/>
            <a:ext cx="574121" cy="879867"/>
          </a:xfrm>
          <a:prstGeom prst="curvedConnector2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en arc 37">
            <a:extLst>
              <a:ext uri="{FF2B5EF4-FFF2-40B4-BE49-F238E27FC236}">
                <a16:creationId xmlns:a16="http://schemas.microsoft.com/office/drawing/2014/main" id="{6DAFD1DF-20B6-7B2E-9999-6F180D4E8ECC}"/>
              </a:ext>
            </a:extLst>
          </p:cNvPr>
          <p:cNvCxnSpPr>
            <a:cxnSpLocks/>
          </p:cNvCxnSpPr>
          <p:nvPr/>
        </p:nvCxnSpPr>
        <p:spPr>
          <a:xfrm flipV="1">
            <a:off x="4306135" y="4462582"/>
            <a:ext cx="517984" cy="1096247"/>
          </a:xfrm>
          <a:prstGeom prst="curvedConnector2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en arc 47">
            <a:extLst>
              <a:ext uri="{FF2B5EF4-FFF2-40B4-BE49-F238E27FC236}">
                <a16:creationId xmlns:a16="http://schemas.microsoft.com/office/drawing/2014/main" id="{FEF8899B-07F3-708E-EE34-874EB687F379}"/>
              </a:ext>
            </a:extLst>
          </p:cNvPr>
          <p:cNvCxnSpPr>
            <a:cxnSpLocks/>
          </p:cNvCxnSpPr>
          <p:nvPr/>
        </p:nvCxnSpPr>
        <p:spPr>
          <a:xfrm rot="10800000">
            <a:off x="6844014" y="4659370"/>
            <a:ext cx="791613" cy="901099"/>
          </a:xfrm>
          <a:prstGeom prst="curvedConnector2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4">
                <a:extLst>
                  <a:ext uri="{FF2B5EF4-FFF2-40B4-BE49-F238E27FC236}">
                    <a16:creationId xmlns:a16="http://schemas.microsoft.com/office/drawing/2014/main" id="{380A2396-7EF5-86D5-A422-61322C617A1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9234" y="3633838"/>
                <a:ext cx="10662747" cy="76899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sz="24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21" name="ZoneTexte 4">
                <a:extLst>
                  <a:ext uri="{FF2B5EF4-FFF2-40B4-BE49-F238E27FC236}">
                    <a16:creationId xmlns:a16="http://schemas.microsoft.com/office/drawing/2014/main" id="{380A2396-7EF5-86D5-A422-61322C617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4" y="3633838"/>
                <a:ext cx="10662747" cy="7689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6388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6" y="51444"/>
            <a:ext cx="9144000" cy="75033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cs typeface="Calibri Light"/>
              </a:rPr>
              <a:t>Un gif </a:t>
            </a:r>
            <a:r>
              <a:rPr lang="en-US" sz="3600" err="1">
                <a:cs typeface="Calibri Light"/>
              </a:rPr>
              <a:t>vaut</a:t>
            </a:r>
            <a:r>
              <a:rPr lang="en-US" sz="3600" dirty="0">
                <a:cs typeface="Calibri Light"/>
              </a:rPr>
              <a:t> </a:t>
            </a:r>
            <a:r>
              <a:rPr lang="en-US" sz="3600" err="1">
                <a:cs typeface="Calibri Light"/>
              </a:rPr>
              <a:t>mille</a:t>
            </a:r>
            <a:r>
              <a:rPr lang="en-US" sz="3600" dirty="0">
                <a:cs typeface="Calibri Light"/>
              </a:rPr>
              <a:t> mots : A priori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14:cNvPr>
              <p14:cNvContentPartPr/>
              <p14:nvPr/>
            </p14:nvContentPartPr>
            <p14:xfrm>
              <a:off x="329513" y="750426"/>
              <a:ext cx="11288259" cy="154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C70631-BFF1-B171-26CB-D61597AF05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13" y="364301"/>
                <a:ext cx="11305899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14:cNvPr>
              <p14:cNvContentPartPr/>
              <p14:nvPr/>
            </p14:nvContentPartPr>
            <p14:xfrm>
              <a:off x="-350107" y="1776283"/>
              <a:ext cx="15445" cy="1544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C826AE-398D-840A-D053-6BFC3F49B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6232" y="1390158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14:cNvPr>
              <p14:cNvContentPartPr/>
              <p14:nvPr/>
            </p14:nvContentPartPr>
            <p14:xfrm>
              <a:off x="-1266566" y="1838067"/>
              <a:ext cx="15445" cy="1544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988B5B-16A6-1180-87D5-7CA20C7239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52691" y="1451942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14:cNvPr>
              <p14:cNvContentPartPr/>
              <p14:nvPr/>
            </p14:nvContentPartPr>
            <p14:xfrm>
              <a:off x="-1184188" y="2116094"/>
              <a:ext cx="15445" cy="1544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6B4D578-9F9A-09ED-ECC9-FB0275AC00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70313" y="1729969"/>
                <a:ext cx="772250" cy="77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14:cNvPr>
              <p14:cNvContentPartPr/>
              <p14:nvPr/>
            </p14:nvContentPartPr>
            <p14:xfrm>
              <a:off x="588065" y="455543"/>
              <a:ext cx="24847" cy="2484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9483F04-E52F-B170-096D-7950807E1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10" y="-16563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1747049-0E2E-81AA-F1CB-CC84FF14B4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14:cNvPr>
              <p14:cNvContentPartPr/>
              <p14:nvPr/>
            </p14:nvContentPartPr>
            <p14:xfrm>
              <a:off x="869673" y="389283"/>
              <a:ext cx="24847" cy="24847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59DFDE0-28FE-8B80-4A88-FFFE77E634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98" y="-231892"/>
                <a:ext cx="1242350" cy="12423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graph of colored lines&#10;&#10;Description automatically generated">
            <a:extLst>
              <a:ext uri="{FF2B5EF4-FFF2-40B4-BE49-F238E27FC236}">
                <a16:creationId xmlns:a16="http://schemas.microsoft.com/office/drawing/2014/main" id="{5D845CE3-4D1C-8A72-04F8-19876E6B434C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518745" y="1219210"/>
            <a:ext cx="9154507" cy="54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94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Thème Office</vt:lpstr>
      <vt:lpstr>L’IA sélectionnera-t-elle les futurs champions ?</vt:lpstr>
      <vt:lpstr>Etudier la performance au cours du temps </vt:lpstr>
      <vt:lpstr>IA ? Apprentissage ? Deep Learning ? </vt:lpstr>
      <vt:lpstr>Apprendre quoi ? Comment ?  </vt:lpstr>
      <vt:lpstr>Processus Gaussiens, apprendre l'incertitude </vt:lpstr>
      <vt:lpstr>Mais au fait, ça veut dire quoi apprendre ?</vt:lpstr>
      <vt:lpstr>Mais au fait, ça veut dire quoi apprendre ?</vt:lpstr>
      <vt:lpstr>Mais au fait, ça veut dire quoi apprendre ?</vt:lpstr>
      <vt:lpstr>Un gif vaut mille mots : A priori</vt:lpstr>
      <vt:lpstr>Un gif vaut mille mots : A posteriori</vt:lpstr>
      <vt:lpstr>Un gif vaut mille mots : A posteriori</vt:lpstr>
      <vt:lpstr>Un gif vaut mille mots : A posteriori</vt:lpstr>
      <vt:lpstr>Mais une image peut fournir un bon résumé</vt:lpstr>
      <vt:lpstr>Et la prédiction de performances dans tout ça ?</vt:lpstr>
      <vt:lpstr>Et la prédiction de performances dans tout ça ?</vt:lpstr>
      <vt:lpstr>Sous le tapis de l'innovation : des formules... </vt:lpstr>
      <vt:lpstr>… et du code...</vt:lpstr>
      <vt:lpstr>… pour apprendre à mieux prédire... </vt:lpstr>
      <vt:lpstr>… pour apprendre à mieux prédire...</vt:lpstr>
      <vt:lpstr>… et identifier les patterns</vt:lpstr>
      <vt:lpstr>Verdict : peut-on identifier les futures championnes ?</vt:lpstr>
      <vt:lpstr>Et les futurs champions ?</vt:lpstr>
      <vt:lpstr>Le sport comme moteur à l'innovation ? 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581</cp:revision>
  <dcterms:created xsi:type="dcterms:W3CDTF">2023-09-04T16:39:58Z</dcterms:created>
  <dcterms:modified xsi:type="dcterms:W3CDTF">2023-09-05T17:19:22Z</dcterms:modified>
</cp:coreProperties>
</file>